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ab96d0390243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8b773e7dd2497f"/>
  </p:sldMasterIdLst>
  <p:sldIdLst>
    <p:sldId xmlns:r="http://schemas.openxmlformats.org/officeDocument/2006/relationships" id="256" r:id="Rc656683efcaa48f7"/>
    <p:sldId xmlns:r="http://schemas.openxmlformats.org/officeDocument/2006/relationships" id="257" r:id="R5a3537e640cc4170"/>
    <p:sldId xmlns:r="http://schemas.openxmlformats.org/officeDocument/2006/relationships" id="258" r:id="R8f4c026113e047fd"/>
    <p:sldId xmlns:r="http://schemas.openxmlformats.org/officeDocument/2006/relationships" id="259" r:id="R59f7b35de17f4586"/>
    <p:sldId xmlns:r="http://schemas.openxmlformats.org/officeDocument/2006/relationships" id="260" r:id="R86fce8997f1a435e"/>
    <p:sldId xmlns:r="http://schemas.openxmlformats.org/officeDocument/2006/relationships" id="261" r:id="Rf8270bfcf6d44c7a"/>
    <p:sldId xmlns:r="http://schemas.openxmlformats.org/officeDocument/2006/relationships" id="262" r:id="Rb0a2337a007544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8b773e7dd2497f" /><Relationship Type="http://schemas.openxmlformats.org/officeDocument/2006/relationships/slide" Target="/ppt/slides/slide1.xml" Id="Rc656683efcaa48f7" /><Relationship Type="http://schemas.openxmlformats.org/officeDocument/2006/relationships/slide" Target="/ppt/slides/slide2.xml" Id="R5a3537e640cc4170" /><Relationship Type="http://schemas.openxmlformats.org/officeDocument/2006/relationships/slide" Target="/ppt/slides/slide3.xml" Id="R8f4c026113e047fd" /><Relationship Type="http://schemas.openxmlformats.org/officeDocument/2006/relationships/slide" Target="/ppt/slides/slide4.xml" Id="R59f7b35de17f4586" /><Relationship Type="http://schemas.openxmlformats.org/officeDocument/2006/relationships/slide" Target="/ppt/slides/slide5.xml" Id="R86fce8997f1a435e" /><Relationship Type="http://schemas.openxmlformats.org/officeDocument/2006/relationships/slide" Target="/ppt/slides/slide6.xml" Id="Rf8270bfcf6d44c7a" /><Relationship Type="http://schemas.openxmlformats.org/officeDocument/2006/relationships/slide" Target="/ppt/slides/slide7.xml" Id="Rb0a2337a007544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4f77c3394f48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772bc08bf42ac" /><Relationship Type="http://schemas.openxmlformats.org/officeDocument/2006/relationships/theme" Target="/ppt/slideMasters/theme/theme1.xml" Id="Ree62e32f1e6a46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2772bc08bf42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44a08a33e4a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4ab7516e94b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2626d10ca40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45716309a4f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459918cd449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61ddc8c644e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4ad9c00e049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ULMI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ULMI INVEST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−114 587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789 284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42 457 287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42 457 287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BIRGITT C H HOLT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Preståsen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924 414 820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ULMI INVEST AS</a:t>
            </a:r>
          </a:p>
        </p:txBody>
      </p:sp>
    </p:spTree>
  </p:cSld>
  <p:clrMapOvr>
    <a:masterClrMapping xmlns:a="http://schemas.openxmlformats.org/drawingml/2006/main"/>
  </p:clrMapOvr>
</p:sld>
</file>