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10d35cd72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38190dd1840c0"/>
  </p:sldMasterIdLst>
  <p:sldIdLst>
    <p:sldId xmlns:r="http://schemas.openxmlformats.org/officeDocument/2006/relationships" id="256" r:id="R4a071a3877f44d77"/>
    <p:sldId xmlns:r="http://schemas.openxmlformats.org/officeDocument/2006/relationships" id="257" r:id="Rceddea9088e645e3"/>
    <p:sldId xmlns:r="http://schemas.openxmlformats.org/officeDocument/2006/relationships" id="258" r:id="Rf1b0ef5ad75a48cd"/>
    <p:sldId xmlns:r="http://schemas.openxmlformats.org/officeDocument/2006/relationships" id="259" r:id="Rfacfb5180e0a4d06"/>
    <p:sldId xmlns:r="http://schemas.openxmlformats.org/officeDocument/2006/relationships" id="260" r:id="Rb0621423e5324a36"/>
    <p:sldId xmlns:r="http://schemas.openxmlformats.org/officeDocument/2006/relationships" id="261" r:id="R27759cbcf8ff4f30"/>
    <p:sldId xmlns:r="http://schemas.openxmlformats.org/officeDocument/2006/relationships" id="262" r:id="Rd4a0a5a73d93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38190dd1840c0" /><Relationship Type="http://schemas.openxmlformats.org/officeDocument/2006/relationships/slide" Target="/ppt/slides/slide1.xml" Id="R4a071a3877f44d77" /><Relationship Type="http://schemas.openxmlformats.org/officeDocument/2006/relationships/slide" Target="/ppt/slides/slide2.xml" Id="Rceddea9088e645e3" /><Relationship Type="http://schemas.openxmlformats.org/officeDocument/2006/relationships/slide" Target="/ppt/slides/slide3.xml" Id="Rf1b0ef5ad75a48cd" /><Relationship Type="http://schemas.openxmlformats.org/officeDocument/2006/relationships/slide" Target="/ppt/slides/slide4.xml" Id="Rfacfb5180e0a4d06" /><Relationship Type="http://schemas.openxmlformats.org/officeDocument/2006/relationships/slide" Target="/ppt/slides/slide5.xml" Id="Rb0621423e5324a36" /><Relationship Type="http://schemas.openxmlformats.org/officeDocument/2006/relationships/slide" Target="/ppt/slides/slide6.xml" Id="R27759cbcf8ff4f30" /><Relationship Type="http://schemas.openxmlformats.org/officeDocument/2006/relationships/slide" Target="/ppt/slides/slide7.xml" Id="Rd4a0a5a73d93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533f751cd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68d72b214547" /><Relationship Type="http://schemas.openxmlformats.org/officeDocument/2006/relationships/theme" Target="/ppt/slideMasters/theme/theme1.xml" Id="Rb17acb7daf72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868d72b21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695b505c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1a447238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53f83a4b3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e2e422c4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50d774f42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9c7f59cd5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16679a7d8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TORRILL LIV HERSTRØM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