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f57fca633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1a2b6629c424e"/>
  </p:sldMasterIdLst>
  <p:sldIdLst>
    <p:sldId xmlns:r="http://schemas.openxmlformats.org/officeDocument/2006/relationships" id="256" r:id="R8e5995c4e7ae4af2"/>
    <p:sldId xmlns:r="http://schemas.openxmlformats.org/officeDocument/2006/relationships" id="257" r:id="Rd552a2f383294ad6"/>
    <p:sldId xmlns:r="http://schemas.openxmlformats.org/officeDocument/2006/relationships" id="258" r:id="Rd6edbc235fb94b4a"/>
    <p:sldId xmlns:r="http://schemas.openxmlformats.org/officeDocument/2006/relationships" id="259" r:id="R608d2716d6a148c3"/>
    <p:sldId xmlns:r="http://schemas.openxmlformats.org/officeDocument/2006/relationships" id="260" r:id="R43f225ea618744d4"/>
    <p:sldId xmlns:r="http://schemas.openxmlformats.org/officeDocument/2006/relationships" id="261" r:id="Ra28a0025216042f6"/>
    <p:sldId xmlns:r="http://schemas.openxmlformats.org/officeDocument/2006/relationships" id="262" r:id="R7d188f030fc7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1a2b6629c424e" /><Relationship Type="http://schemas.openxmlformats.org/officeDocument/2006/relationships/slide" Target="/ppt/slides/slide1.xml" Id="R8e5995c4e7ae4af2" /><Relationship Type="http://schemas.openxmlformats.org/officeDocument/2006/relationships/slide" Target="/ppt/slides/slide2.xml" Id="Rd552a2f383294ad6" /><Relationship Type="http://schemas.openxmlformats.org/officeDocument/2006/relationships/slide" Target="/ppt/slides/slide3.xml" Id="Rd6edbc235fb94b4a" /><Relationship Type="http://schemas.openxmlformats.org/officeDocument/2006/relationships/slide" Target="/ppt/slides/slide4.xml" Id="R608d2716d6a148c3" /><Relationship Type="http://schemas.openxmlformats.org/officeDocument/2006/relationships/slide" Target="/ppt/slides/slide5.xml" Id="R43f225ea618744d4" /><Relationship Type="http://schemas.openxmlformats.org/officeDocument/2006/relationships/slide" Target="/ppt/slides/slide6.xml" Id="Ra28a0025216042f6" /><Relationship Type="http://schemas.openxmlformats.org/officeDocument/2006/relationships/slide" Target="/ppt/slides/slide7.xml" Id="R7d188f030fc7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0ed6148ba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450526b1a46e0" /><Relationship Type="http://schemas.openxmlformats.org/officeDocument/2006/relationships/theme" Target="/ppt/slideMasters/theme/theme1.xml" Id="R1b86c34778664c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450526b1a46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5a0b249ed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e3a68543a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7c65251ca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985bed35d45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c3a475b464a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3eebe6b4c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db5bcc200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160 130 068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WENAAS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