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1281104a0b47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cbacfb734f4318"/>
  </p:sldMasterIdLst>
  <p:sldIdLst>
    <p:sldId xmlns:r="http://schemas.openxmlformats.org/officeDocument/2006/relationships" id="256" r:id="R0b90458b3d5f441b"/>
    <p:sldId xmlns:r="http://schemas.openxmlformats.org/officeDocument/2006/relationships" id="257" r:id="R7680476ef4834910"/>
    <p:sldId xmlns:r="http://schemas.openxmlformats.org/officeDocument/2006/relationships" id="258" r:id="R92ef6f7112d9405f"/>
    <p:sldId xmlns:r="http://schemas.openxmlformats.org/officeDocument/2006/relationships" id="259" r:id="Rceb7aa79d175430e"/>
    <p:sldId xmlns:r="http://schemas.openxmlformats.org/officeDocument/2006/relationships" id="260" r:id="R491b61d0870d4d49"/>
    <p:sldId xmlns:r="http://schemas.openxmlformats.org/officeDocument/2006/relationships" id="261" r:id="Rb5a6ff38ca534341"/>
    <p:sldId xmlns:r="http://schemas.openxmlformats.org/officeDocument/2006/relationships" id="262" r:id="R2677919b32d043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cbacfb734f4318" /><Relationship Type="http://schemas.openxmlformats.org/officeDocument/2006/relationships/slide" Target="/ppt/slides/slide1.xml" Id="R0b90458b3d5f441b" /><Relationship Type="http://schemas.openxmlformats.org/officeDocument/2006/relationships/slide" Target="/ppt/slides/slide2.xml" Id="R7680476ef4834910" /><Relationship Type="http://schemas.openxmlformats.org/officeDocument/2006/relationships/slide" Target="/ppt/slides/slide3.xml" Id="R92ef6f7112d9405f" /><Relationship Type="http://schemas.openxmlformats.org/officeDocument/2006/relationships/slide" Target="/ppt/slides/slide4.xml" Id="Rceb7aa79d175430e" /><Relationship Type="http://schemas.openxmlformats.org/officeDocument/2006/relationships/slide" Target="/ppt/slides/slide5.xml" Id="R491b61d0870d4d49" /><Relationship Type="http://schemas.openxmlformats.org/officeDocument/2006/relationships/slide" Target="/ppt/slides/slide6.xml" Id="Rb5a6ff38ca534341" /><Relationship Type="http://schemas.openxmlformats.org/officeDocument/2006/relationships/slide" Target="/ppt/slides/slide7.xml" Id="R2677919b32d043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1620f6992947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14ad5be604bd0" /><Relationship Type="http://schemas.openxmlformats.org/officeDocument/2006/relationships/theme" Target="/ppt/slideMasters/theme/theme1.xml" Id="Rbbc3673b141842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d14ad5be604b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ebd40a3f94f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6df3a28e347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9c1233c5c42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6c03b28fc4f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102e7b1514c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49d27053549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b3d38377c4f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GRUVE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GRUVE 2 AS ble etablert [år] og holder til i Måndalen.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20 421 287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159 570 818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160 122 565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SIGMUND WENAAS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Wenaasgruppen AS, Wenaashuset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6386 Måndalen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924 431 156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2 AS</a:t>
            </a:r>
          </a:p>
        </p:txBody>
      </p:sp>
    </p:spTree>
  </p:cSld>
  <p:clrMapOvr>
    <a:masterClrMapping xmlns:a="http://schemas.openxmlformats.org/drawingml/2006/main"/>
  </p:clrMapOvr>
</p:sld>
</file>