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4c82c3e26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d398868e64a1f"/>
  </p:sldMasterIdLst>
  <p:sldIdLst>
    <p:sldId xmlns:r="http://schemas.openxmlformats.org/officeDocument/2006/relationships" id="256" r:id="R8a655f3ba60542a4"/>
    <p:sldId xmlns:r="http://schemas.openxmlformats.org/officeDocument/2006/relationships" id="257" r:id="Rc0c411b441cc461d"/>
    <p:sldId xmlns:r="http://schemas.openxmlformats.org/officeDocument/2006/relationships" id="258" r:id="R0b33360101c3478b"/>
    <p:sldId xmlns:r="http://schemas.openxmlformats.org/officeDocument/2006/relationships" id="259" r:id="Rca64d27c8d4549a1"/>
    <p:sldId xmlns:r="http://schemas.openxmlformats.org/officeDocument/2006/relationships" id="260" r:id="R5d3ebdcf07f34f55"/>
    <p:sldId xmlns:r="http://schemas.openxmlformats.org/officeDocument/2006/relationships" id="261" r:id="Ra6130283f7ce4ff3"/>
    <p:sldId xmlns:r="http://schemas.openxmlformats.org/officeDocument/2006/relationships" id="262" r:id="R75fc15dc1f464f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d398868e64a1f" /><Relationship Type="http://schemas.openxmlformats.org/officeDocument/2006/relationships/slide" Target="/ppt/slides/slide1.xml" Id="R8a655f3ba60542a4" /><Relationship Type="http://schemas.openxmlformats.org/officeDocument/2006/relationships/slide" Target="/ppt/slides/slide2.xml" Id="Rc0c411b441cc461d" /><Relationship Type="http://schemas.openxmlformats.org/officeDocument/2006/relationships/slide" Target="/ppt/slides/slide3.xml" Id="R0b33360101c3478b" /><Relationship Type="http://schemas.openxmlformats.org/officeDocument/2006/relationships/slide" Target="/ppt/slides/slide4.xml" Id="Rca64d27c8d4549a1" /><Relationship Type="http://schemas.openxmlformats.org/officeDocument/2006/relationships/slide" Target="/ppt/slides/slide5.xml" Id="R5d3ebdcf07f34f55" /><Relationship Type="http://schemas.openxmlformats.org/officeDocument/2006/relationships/slide" Target="/ppt/slides/slide6.xml" Id="Ra6130283f7ce4ff3" /><Relationship Type="http://schemas.openxmlformats.org/officeDocument/2006/relationships/slide" Target="/ppt/slides/slide7.xml" Id="R75fc15dc1f464f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b2f8f39ae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62bef8c9d47fb" /><Relationship Type="http://schemas.openxmlformats.org/officeDocument/2006/relationships/theme" Target="/ppt/slideMasters/theme/theme1.xml" Id="R994e7d7fa050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b62bef8c9d47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537145ae7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3a6b74f1c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55a122e2142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5f132891e48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3072c377342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8e6a9e125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97048e2a3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INVEST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GRETE ØSTBY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