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364e57d7b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d7820bf5a4475"/>
  </p:sldMasterIdLst>
  <p:sldIdLst>
    <p:sldId xmlns:r="http://schemas.openxmlformats.org/officeDocument/2006/relationships" id="256" r:id="Ra6d79f99342c4420"/>
    <p:sldId xmlns:r="http://schemas.openxmlformats.org/officeDocument/2006/relationships" id="257" r:id="Rda05586a9c8f4d79"/>
    <p:sldId xmlns:r="http://schemas.openxmlformats.org/officeDocument/2006/relationships" id="258" r:id="R45f34c18e63d4191"/>
    <p:sldId xmlns:r="http://schemas.openxmlformats.org/officeDocument/2006/relationships" id="259" r:id="R163a7236b5794e47"/>
    <p:sldId xmlns:r="http://schemas.openxmlformats.org/officeDocument/2006/relationships" id="260" r:id="Ref0e12cd41a54535"/>
    <p:sldId xmlns:r="http://schemas.openxmlformats.org/officeDocument/2006/relationships" id="261" r:id="R7301f0c0144f4cbf"/>
    <p:sldId xmlns:r="http://schemas.openxmlformats.org/officeDocument/2006/relationships" id="262" r:id="Rbbfe2fce47b0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d7820bf5a4475" /><Relationship Type="http://schemas.openxmlformats.org/officeDocument/2006/relationships/slide" Target="/ppt/slides/slide1.xml" Id="Ra6d79f99342c4420" /><Relationship Type="http://schemas.openxmlformats.org/officeDocument/2006/relationships/slide" Target="/ppt/slides/slide2.xml" Id="Rda05586a9c8f4d79" /><Relationship Type="http://schemas.openxmlformats.org/officeDocument/2006/relationships/slide" Target="/ppt/slides/slide3.xml" Id="R45f34c18e63d4191" /><Relationship Type="http://schemas.openxmlformats.org/officeDocument/2006/relationships/slide" Target="/ppt/slides/slide4.xml" Id="R163a7236b5794e47" /><Relationship Type="http://schemas.openxmlformats.org/officeDocument/2006/relationships/slide" Target="/ppt/slides/slide5.xml" Id="Ref0e12cd41a54535" /><Relationship Type="http://schemas.openxmlformats.org/officeDocument/2006/relationships/slide" Target="/ppt/slides/slide6.xml" Id="R7301f0c0144f4cbf" /><Relationship Type="http://schemas.openxmlformats.org/officeDocument/2006/relationships/slide" Target="/ppt/slides/slide7.xml" Id="Rbbfe2fce47b0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65b26af5b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0402fca4446c7" /><Relationship Type="http://schemas.openxmlformats.org/officeDocument/2006/relationships/theme" Target="/ppt/slideMasters/theme/theme1.xml" Id="R6c954803a24c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0402fca44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2e5279e2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37aaedb62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ef8ea4677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3784d9d4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1ca19ffb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f6f485c6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913f20ed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20,9 %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