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982096947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af542d57b4e80"/>
  </p:sldMasterIdLst>
  <p:sldIdLst>
    <p:sldId xmlns:r="http://schemas.openxmlformats.org/officeDocument/2006/relationships" id="256" r:id="Re21d239706c242de"/>
    <p:sldId xmlns:r="http://schemas.openxmlformats.org/officeDocument/2006/relationships" id="257" r:id="R144f5606b1cf4f72"/>
    <p:sldId xmlns:r="http://schemas.openxmlformats.org/officeDocument/2006/relationships" id="258" r:id="R2b8723babd6747c8"/>
    <p:sldId xmlns:r="http://schemas.openxmlformats.org/officeDocument/2006/relationships" id="259" r:id="R4a147845c9fa46e4"/>
    <p:sldId xmlns:r="http://schemas.openxmlformats.org/officeDocument/2006/relationships" id="260" r:id="R9a0c2a85366b4fbc"/>
    <p:sldId xmlns:r="http://schemas.openxmlformats.org/officeDocument/2006/relationships" id="261" r:id="R625f6871d65c41ef"/>
    <p:sldId xmlns:r="http://schemas.openxmlformats.org/officeDocument/2006/relationships" id="262" r:id="R41d8d2d27c97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af542d57b4e80" /><Relationship Type="http://schemas.openxmlformats.org/officeDocument/2006/relationships/slide" Target="/ppt/slides/slide1.xml" Id="Re21d239706c242de" /><Relationship Type="http://schemas.openxmlformats.org/officeDocument/2006/relationships/slide" Target="/ppt/slides/slide2.xml" Id="R144f5606b1cf4f72" /><Relationship Type="http://schemas.openxmlformats.org/officeDocument/2006/relationships/slide" Target="/ppt/slides/slide3.xml" Id="R2b8723babd6747c8" /><Relationship Type="http://schemas.openxmlformats.org/officeDocument/2006/relationships/slide" Target="/ppt/slides/slide4.xml" Id="R4a147845c9fa46e4" /><Relationship Type="http://schemas.openxmlformats.org/officeDocument/2006/relationships/slide" Target="/ppt/slides/slide5.xml" Id="R9a0c2a85366b4fbc" /><Relationship Type="http://schemas.openxmlformats.org/officeDocument/2006/relationships/slide" Target="/ppt/slides/slide6.xml" Id="R625f6871d65c41ef" /><Relationship Type="http://schemas.openxmlformats.org/officeDocument/2006/relationships/slide" Target="/ppt/slides/slide7.xml" Id="R41d8d2d27c97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d10178e21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47dfb26848c6" /><Relationship Type="http://schemas.openxmlformats.org/officeDocument/2006/relationships/theme" Target="/ppt/slideMasters/theme/theme1.xml" Id="R1eafca1de3c9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247dfb268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322d866b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54ca2f52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3c8248d4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7b092820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5ca8acd5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6c328efac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6abe7fca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BØKKER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6 492 751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ERIK SUNDSBACK HALSE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Bøkkergaten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BØKKER INVEST AS</a:t>
            </a:r>
          </a:p>
        </p:txBody>
      </p:sp>
    </p:spTree>
  </p:cSld>
  <p:clrMapOvr>
    <a:masterClrMapping xmlns:a="http://schemas.openxmlformats.org/drawingml/2006/main"/>
  </p:clrMapOvr>
</p:sld>
</file>