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95df11294849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1c7767d904eb7"/>
  </p:sldMasterIdLst>
  <p:sldIdLst>
    <p:sldId xmlns:r="http://schemas.openxmlformats.org/officeDocument/2006/relationships" id="256" r:id="Rbf52f5554b1c4725"/>
    <p:sldId xmlns:r="http://schemas.openxmlformats.org/officeDocument/2006/relationships" id="257" r:id="R05c3416376bc44d6"/>
    <p:sldId xmlns:r="http://schemas.openxmlformats.org/officeDocument/2006/relationships" id="258" r:id="Rfe4276a452d5419e"/>
    <p:sldId xmlns:r="http://schemas.openxmlformats.org/officeDocument/2006/relationships" id="259" r:id="R8b77e0f1b213429f"/>
    <p:sldId xmlns:r="http://schemas.openxmlformats.org/officeDocument/2006/relationships" id="260" r:id="R5e43d237c93740e8"/>
    <p:sldId xmlns:r="http://schemas.openxmlformats.org/officeDocument/2006/relationships" id="261" r:id="Ra1c6e5b33e9c4e43"/>
    <p:sldId xmlns:r="http://schemas.openxmlformats.org/officeDocument/2006/relationships" id="262" r:id="Rfed7df5ea03146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1c7767d904eb7" /><Relationship Type="http://schemas.openxmlformats.org/officeDocument/2006/relationships/slide" Target="/ppt/slides/slide1.xml" Id="Rbf52f5554b1c4725" /><Relationship Type="http://schemas.openxmlformats.org/officeDocument/2006/relationships/slide" Target="/ppt/slides/slide2.xml" Id="R05c3416376bc44d6" /><Relationship Type="http://schemas.openxmlformats.org/officeDocument/2006/relationships/slide" Target="/ppt/slides/slide3.xml" Id="Rfe4276a452d5419e" /><Relationship Type="http://schemas.openxmlformats.org/officeDocument/2006/relationships/slide" Target="/ppt/slides/slide4.xml" Id="R8b77e0f1b213429f" /><Relationship Type="http://schemas.openxmlformats.org/officeDocument/2006/relationships/slide" Target="/ppt/slides/slide5.xml" Id="R5e43d237c93740e8" /><Relationship Type="http://schemas.openxmlformats.org/officeDocument/2006/relationships/slide" Target="/ppt/slides/slide6.xml" Id="Ra1c6e5b33e9c4e43" /><Relationship Type="http://schemas.openxmlformats.org/officeDocument/2006/relationships/slide" Target="/ppt/slides/slide7.xml" Id="Rfed7df5ea03146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881794c1f40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7968180d54f0c" /><Relationship Type="http://schemas.openxmlformats.org/officeDocument/2006/relationships/theme" Target="/ppt/slideMasters/theme/theme1.xml" Id="R4e3450015d0041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7968180d54f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8dfa1917543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1e0c3066f45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33d8c32aa42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ec54ba8ae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d4026277940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0dcc5a6e344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38b34f7874e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SNARSET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SNARSET INVEST AS ble etablert [år] og holder til i Myre.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582 486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2 107 199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3 465 339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RUDI ALEXANDER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Klubbenveien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8430 Myre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924 483 660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SNARSET INVEST AS</a:t>
            </a:r>
          </a:p>
        </p:txBody>
      </p:sp>
    </p:spTree>
  </p:cSld>
  <p:clrMapOvr>
    <a:masterClrMapping xmlns:a="http://schemas.openxmlformats.org/drawingml/2006/main"/>
  </p:clrMapOvr>
</p:sld>
</file>