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844777f387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6a6a19d4e743bc"/>
  </p:sldMasterIdLst>
  <p:sldIdLst>
    <p:sldId xmlns:r="http://schemas.openxmlformats.org/officeDocument/2006/relationships" id="256" r:id="R043e62ca047e4d38"/>
    <p:sldId xmlns:r="http://schemas.openxmlformats.org/officeDocument/2006/relationships" id="257" r:id="Rbd28c0a9ffe14bcd"/>
    <p:sldId xmlns:r="http://schemas.openxmlformats.org/officeDocument/2006/relationships" id="258" r:id="Rd9aacf466ec84d1f"/>
    <p:sldId xmlns:r="http://schemas.openxmlformats.org/officeDocument/2006/relationships" id="259" r:id="R073c4b2a52264b77"/>
    <p:sldId xmlns:r="http://schemas.openxmlformats.org/officeDocument/2006/relationships" id="260" r:id="R8d0ed676d9604e5c"/>
    <p:sldId xmlns:r="http://schemas.openxmlformats.org/officeDocument/2006/relationships" id="261" r:id="R6fa3219442d04bdd"/>
    <p:sldId xmlns:r="http://schemas.openxmlformats.org/officeDocument/2006/relationships" id="262" r:id="Rba802a778b94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a6a19d4e743bc" /><Relationship Type="http://schemas.openxmlformats.org/officeDocument/2006/relationships/slide" Target="/ppt/slides/slide1.xml" Id="R043e62ca047e4d38" /><Relationship Type="http://schemas.openxmlformats.org/officeDocument/2006/relationships/slide" Target="/ppt/slides/slide2.xml" Id="Rbd28c0a9ffe14bcd" /><Relationship Type="http://schemas.openxmlformats.org/officeDocument/2006/relationships/slide" Target="/ppt/slides/slide3.xml" Id="Rd9aacf466ec84d1f" /><Relationship Type="http://schemas.openxmlformats.org/officeDocument/2006/relationships/slide" Target="/ppt/slides/slide4.xml" Id="R073c4b2a52264b77" /><Relationship Type="http://schemas.openxmlformats.org/officeDocument/2006/relationships/slide" Target="/ppt/slides/slide5.xml" Id="R8d0ed676d9604e5c" /><Relationship Type="http://schemas.openxmlformats.org/officeDocument/2006/relationships/slide" Target="/ppt/slides/slide6.xml" Id="R6fa3219442d04bdd" /><Relationship Type="http://schemas.openxmlformats.org/officeDocument/2006/relationships/slide" Target="/ppt/slides/slide7.xml" Id="Rba802a778b94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befea0a1741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425fbaa154802" /><Relationship Type="http://schemas.openxmlformats.org/officeDocument/2006/relationships/theme" Target="/ppt/slideMasters/theme/theme1.xml" Id="Rdc323a823c7548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425fbaa15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7e82b0509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c1e280ab8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e57540779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0d4c74459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1d1efdcde49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6e76760a84d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759f46984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SKREIFJORD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SKREIFJORD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3 683 684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3 694 755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RYPDAL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Rypdal, C. A. Torstensens vei 58B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924 515 120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