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63b666e1ee44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adc75a17d46b3"/>
  </p:sldMasterIdLst>
  <p:sldIdLst>
    <p:sldId xmlns:r="http://schemas.openxmlformats.org/officeDocument/2006/relationships" id="256" r:id="Rb0eb4c99be1c46cf"/>
    <p:sldId xmlns:r="http://schemas.openxmlformats.org/officeDocument/2006/relationships" id="257" r:id="R682f2e8848414aaa"/>
    <p:sldId xmlns:r="http://schemas.openxmlformats.org/officeDocument/2006/relationships" id="258" r:id="R4304e39a2e534a2d"/>
    <p:sldId xmlns:r="http://schemas.openxmlformats.org/officeDocument/2006/relationships" id="259" r:id="R95fe0c1effb24c9a"/>
    <p:sldId xmlns:r="http://schemas.openxmlformats.org/officeDocument/2006/relationships" id="260" r:id="Reb5229b6e2504fed"/>
    <p:sldId xmlns:r="http://schemas.openxmlformats.org/officeDocument/2006/relationships" id="261" r:id="R87563c96761b4f4e"/>
    <p:sldId xmlns:r="http://schemas.openxmlformats.org/officeDocument/2006/relationships" id="262" r:id="R99aa28107fb74a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adc75a17d46b3" /><Relationship Type="http://schemas.openxmlformats.org/officeDocument/2006/relationships/slide" Target="/ppt/slides/slide1.xml" Id="Rb0eb4c99be1c46cf" /><Relationship Type="http://schemas.openxmlformats.org/officeDocument/2006/relationships/slide" Target="/ppt/slides/slide2.xml" Id="R682f2e8848414aaa" /><Relationship Type="http://schemas.openxmlformats.org/officeDocument/2006/relationships/slide" Target="/ppt/slides/slide3.xml" Id="R4304e39a2e534a2d" /><Relationship Type="http://schemas.openxmlformats.org/officeDocument/2006/relationships/slide" Target="/ppt/slides/slide4.xml" Id="R95fe0c1effb24c9a" /><Relationship Type="http://schemas.openxmlformats.org/officeDocument/2006/relationships/slide" Target="/ppt/slides/slide5.xml" Id="Reb5229b6e2504fed" /><Relationship Type="http://schemas.openxmlformats.org/officeDocument/2006/relationships/slide" Target="/ppt/slides/slide6.xml" Id="R87563c96761b4f4e" /><Relationship Type="http://schemas.openxmlformats.org/officeDocument/2006/relationships/slide" Target="/ppt/slides/slide7.xml" Id="R99aa28107fb74a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51456386fa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697a353404451" /><Relationship Type="http://schemas.openxmlformats.org/officeDocument/2006/relationships/theme" Target="/ppt/slideMasters/theme/theme1.xml" Id="R1db497c62f43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697a35340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6f464fd1d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f11a0102b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f63a885ea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9407a4c80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6e65f4ae3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a91a4880d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871ff0a07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BØEN MUSIKK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BØEN MUSIKK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BØEN MUSIKK OG INVEST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BØEN MUSIKK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BØEN MUSIKK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BØEN MUSIKK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285 925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1 990 927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BØEN MUSIKK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MAGNUS BØEN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BØEN MUSIKK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Peragjerdet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5308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924 515 201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BØEN MUSIKK OG INVEST AS</a:t>
            </a:r>
          </a:p>
        </p:txBody>
      </p:sp>
    </p:spTree>
  </p:cSld>
  <p:clrMapOvr>
    <a:masterClrMapping xmlns:a="http://schemas.openxmlformats.org/drawingml/2006/main"/>
  </p:clrMapOvr>
</p:sld>
</file>