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78ce547ae84b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3cb2585c7c4571"/>
  </p:sldMasterIdLst>
  <p:sldIdLst>
    <p:sldId xmlns:r="http://schemas.openxmlformats.org/officeDocument/2006/relationships" id="256" r:id="Rb562b746c6c14890"/>
    <p:sldId xmlns:r="http://schemas.openxmlformats.org/officeDocument/2006/relationships" id="257" r:id="Rbbf2f9fbfcde4c1c"/>
    <p:sldId xmlns:r="http://schemas.openxmlformats.org/officeDocument/2006/relationships" id="258" r:id="R68c04296e1244c19"/>
    <p:sldId xmlns:r="http://schemas.openxmlformats.org/officeDocument/2006/relationships" id="259" r:id="Rc80dfcdaa475491d"/>
    <p:sldId xmlns:r="http://schemas.openxmlformats.org/officeDocument/2006/relationships" id="260" r:id="Ra9c258e3e62f407d"/>
    <p:sldId xmlns:r="http://schemas.openxmlformats.org/officeDocument/2006/relationships" id="261" r:id="R887a29ede4bb464e"/>
    <p:sldId xmlns:r="http://schemas.openxmlformats.org/officeDocument/2006/relationships" id="262" r:id="R71862e135ffe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cb2585c7c4571" /><Relationship Type="http://schemas.openxmlformats.org/officeDocument/2006/relationships/slide" Target="/ppt/slides/slide1.xml" Id="Rb562b746c6c14890" /><Relationship Type="http://schemas.openxmlformats.org/officeDocument/2006/relationships/slide" Target="/ppt/slides/slide2.xml" Id="Rbbf2f9fbfcde4c1c" /><Relationship Type="http://schemas.openxmlformats.org/officeDocument/2006/relationships/slide" Target="/ppt/slides/slide3.xml" Id="R68c04296e1244c19" /><Relationship Type="http://schemas.openxmlformats.org/officeDocument/2006/relationships/slide" Target="/ppt/slides/slide4.xml" Id="Rc80dfcdaa475491d" /><Relationship Type="http://schemas.openxmlformats.org/officeDocument/2006/relationships/slide" Target="/ppt/slides/slide5.xml" Id="Ra9c258e3e62f407d" /><Relationship Type="http://schemas.openxmlformats.org/officeDocument/2006/relationships/slide" Target="/ppt/slides/slide6.xml" Id="R887a29ede4bb464e" /><Relationship Type="http://schemas.openxmlformats.org/officeDocument/2006/relationships/slide" Target="/ppt/slides/slide7.xml" Id="R71862e135ffe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b7b4ca27a43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9a532f7d046a1" /><Relationship Type="http://schemas.openxmlformats.org/officeDocument/2006/relationships/theme" Target="/ppt/slideMasters/theme/theme1.xml" Id="Rce5ee5b8c8d544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29a532f7d046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d018f006d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cb6e7c36644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2c0f3d2e24c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3bb3e7bfd40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2da6624b0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6542d50a643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f4defc1c9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ZOLU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ZOLU INVEST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1 407 438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8 053 430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FRØSHAUG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924 520 558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ZOLU INVEST AS</a:t>
            </a:r>
          </a:p>
        </p:txBody>
      </p:sp>
    </p:spTree>
  </p:cSld>
  <p:clrMapOvr>
    <a:masterClrMapping xmlns:a="http://schemas.openxmlformats.org/drawingml/2006/main"/>
  </p:clrMapOvr>
</p:sld>
</file>