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e5b4c3bd3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9e42206f943b1"/>
  </p:sldMasterIdLst>
  <p:sldIdLst>
    <p:sldId xmlns:r="http://schemas.openxmlformats.org/officeDocument/2006/relationships" id="256" r:id="Rc945abec644e41c9"/>
    <p:sldId xmlns:r="http://schemas.openxmlformats.org/officeDocument/2006/relationships" id="257" r:id="R1ef5928e947a461d"/>
    <p:sldId xmlns:r="http://schemas.openxmlformats.org/officeDocument/2006/relationships" id="258" r:id="R57f97dd8465443c5"/>
    <p:sldId xmlns:r="http://schemas.openxmlformats.org/officeDocument/2006/relationships" id="259" r:id="R29cafa541b8644ba"/>
    <p:sldId xmlns:r="http://schemas.openxmlformats.org/officeDocument/2006/relationships" id="260" r:id="Rb321122b67514645"/>
    <p:sldId xmlns:r="http://schemas.openxmlformats.org/officeDocument/2006/relationships" id="261" r:id="R6ee75bbb6d0d4107"/>
    <p:sldId xmlns:r="http://schemas.openxmlformats.org/officeDocument/2006/relationships" id="262" r:id="R94e384e0daa3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9e42206f943b1" /><Relationship Type="http://schemas.openxmlformats.org/officeDocument/2006/relationships/slide" Target="/ppt/slides/slide1.xml" Id="Rc945abec644e41c9" /><Relationship Type="http://schemas.openxmlformats.org/officeDocument/2006/relationships/slide" Target="/ppt/slides/slide2.xml" Id="R1ef5928e947a461d" /><Relationship Type="http://schemas.openxmlformats.org/officeDocument/2006/relationships/slide" Target="/ppt/slides/slide3.xml" Id="R57f97dd8465443c5" /><Relationship Type="http://schemas.openxmlformats.org/officeDocument/2006/relationships/slide" Target="/ppt/slides/slide4.xml" Id="R29cafa541b8644ba" /><Relationship Type="http://schemas.openxmlformats.org/officeDocument/2006/relationships/slide" Target="/ppt/slides/slide5.xml" Id="Rb321122b67514645" /><Relationship Type="http://schemas.openxmlformats.org/officeDocument/2006/relationships/slide" Target="/ppt/slides/slide6.xml" Id="R6ee75bbb6d0d4107" /><Relationship Type="http://schemas.openxmlformats.org/officeDocument/2006/relationships/slide" Target="/ppt/slides/slide7.xml" Id="R94e384e0daa3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6f12407a4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eabcf9fe041dd" /><Relationship Type="http://schemas.openxmlformats.org/officeDocument/2006/relationships/theme" Target="/ppt/slideMasters/theme/theme1.xml" Id="Rf33e4d5acdc0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eabcf9fe0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fb4700de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227291a3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a198cda2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ed2c0065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34b569bf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47e0517c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2bd220a4b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TRONSTAD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TRONSTAD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BERGET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BERGET TRONSTAD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