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91fa79e86c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353c89d614635"/>
  </p:sldMasterIdLst>
  <p:sldIdLst>
    <p:sldId xmlns:r="http://schemas.openxmlformats.org/officeDocument/2006/relationships" id="256" r:id="Rc97904efe6a24343"/>
    <p:sldId xmlns:r="http://schemas.openxmlformats.org/officeDocument/2006/relationships" id="257" r:id="Ra06abfeeb328442c"/>
    <p:sldId xmlns:r="http://schemas.openxmlformats.org/officeDocument/2006/relationships" id="258" r:id="R66c093b0d3964889"/>
    <p:sldId xmlns:r="http://schemas.openxmlformats.org/officeDocument/2006/relationships" id="259" r:id="R6ea171118d934751"/>
    <p:sldId xmlns:r="http://schemas.openxmlformats.org/officeDocument/2006/relationships" id="260" r:id="R07c3c72ff0444eb6"/>
    <p:sldId xmlns:r="http://schemas.openxmlformats.org/officeDocument/2006/relationships" id="261" r:id="R99ed12e3281547ef"/>
    <p:sldId xmlns:r="http://schemas.openxmlformats.org/officeDocument/2006/relationships" id="262" r:id="R099e884f493e45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353c89d614635" /><Relationship Type="http://schemas.openxmlformats.org/officeDocument/2006/relationships/slide" Target="/ppt/slides/slide1.xml" Id="Rc97904efe6a24343" /><Relationship Type="http://schemas.openxmlformats.org/officeDocument/2006/relationships/slide" Target="/ppt/slides/slide2.xml" Id="Ra06abfeeb328442c" /><Relationship Type="http://schemas.openxmlformats.org/officeDocument/2006/relationships/slide" Target="/ppt/slides/slide3.xml" Id="R66c093b0d3964889" /><Relationship Type="http://schemas.openxmlformats.org/officeDocument/2006/relationships/slide" Target="/ppt/slides/slide4.xml" Id="R6ea171118d934751" /><Relationship Type="http://schemas.openxmlformats.org/officeDocument/2006/relationships/slide" Target="/ppt/slides/slide5.xml" Id="R07c3c72ff0444eb6" /><Relationship Type="http://schemas.openxmlformats.org/officeDocument/2006/relationships/slide" Target="/ppt/slides/slide6.xml" Id="R99ed12e3281547ef" /><Relationship Type="http://schemas.openxmlformats.org/officeDocument/2006/relationships/slide" Target="/ppt/slides/slide7.xml" Id="R099e884f493e45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f30e9eb2642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3b691c334d89" /><Relationship Type="http://schemas.openxmlformats.org/officeDocument/2006/relationships/theme" Target="/ppt/slideMasters/theme/theme1.xml" Id="R23a93b34133c4a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bf3b691c33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50954cf24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f20dd1270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44c2c3429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b9d154a6f4c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a0f3a0fa440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61b0e7b964c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e2322f3294b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LEWEST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12 893 787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140 323 417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STABÆK WENAAS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 WENAAS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LEWEST AS</a:t>
            </a:r>
          </a:p>
        </p:txBody>
      </p:sp>
    </p:spTree>
  </p:cSld>
  <p:clrMapOvr>
    <a:masterClrMapping xmlns:a="http://schemas.openxmlformats.org/drawingml/2006/main"/>
  </p:clrMapOvr>
</p:sld>
</file>