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ec9ef0508e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99e62639143d7"/>
  </p:sldMasterIdLst>
  <p:sldIdLst>
    <p:sldId xmlns:r="http://schemas.openxmlformats.org/officeDocument/2006/relationships" id="256" r:id="R54315cfac46f4776"/>
    <p:sldId xmlns:r="http://schemas.openxmlformats.org/officeDocument/2006/relationships" id="257" r:id="R74fd46e855c54d2d"/>
    <p:sldId xmlns:r="http://schemas.openxmlformats.org/officeDocument/2006/relationships" id="258" r:id="R2da9c10a576e4fae"/>
    <p:sldId xmlns:r="http://schemas.openxmlformats.org/officeDocument/2006/relationships" id="259" r:id="R86c6660915fb4327"/>
    <p:sldId xmlns:r="http://schemas.openxmlformats.org/officeDocument/2006/relationships" id="260" r:id="Rf4955dfa0e9b40de"/>
    <p:sldId xmlns:r="http://schemas.openxmlformats.org/officeDocument/2006/relationships" id="261" r:id="Rba668f6d386f4b98"/>
    <p:sldId xmlns:r="http://schemas.openxmlformats.org/officeDocument/2006/relationships" id="262" r:id="Ref1bdbb321f543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99e62639143d7" /><Relationship Type="http://schemas.openxmlformats.org/officeDocument/2006/relationships/slide" Target="/ppt/slides/slide1.xml" Id="R54315cfac46f4776" /><Relationship Type="http://schemas.openxmlformats.org/officeDocument/2006/relationships/slide" Target="/ppt/slides/slide2.xml" Id="R74fd46e855c54d2d" /><Relationship Type="http://schemas.openxmlformats.org/officeDocument/2006/relationships/slide" Target="/ppt/slides/slide3.xml" Id="R2da9c10a576e4fae" /><Relationship Type="http://schemas.openxmlformats.org/officeDocument/2006/relationships/slide" Target="/ppt/slides/slide4.xml" Id="R86c6660915fb4327" /><Relationship Type="http://schemas.openxmlformats.org/officeDocument/2006/relationships/slide" Target="/ppt/slides/slide5.xml" Id="Rf4955dfa0e9b40de" /><Relationship Type="http://schemas.openxmlformats.org/officeDocument/2006/relationships/slide" Target="/ppt/slides/slide6.xml" Id="Rba668f6d386f4b98" /><Relationship Type="http://schemas.openxmlformats.org/officeDocument/2006/relationships/slide" Target="/ppt/slides/slide7.xml" Id="Ref1bdbb321f543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d9251c6d442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fe60fb97a4ab2" /><Relationship Type="http://schemas.openxmlformats.org/officeDocument/2006/relationships/theme" Target="/ppt/slideMasters/theme/theme1.xml" Id="R7497304dac4d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fe60fb97a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d1a2068d4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fe5814ce2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260a30968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85dc628fb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28bc8c9564f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8cc44942c41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1f506d6e4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LUWEN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LUWEN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12 893 263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113 381 534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140 317 122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LUCIA STABÆK WENAAS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WENAAS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J. Hambros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924 523 719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LUWEN AS</a:t>
            </a:r>
          </a:p>
        </p:txBody>
      </p:sp>
    </p:spTree>
  </p:cSld>
  <p:clrMapOvr>
    <a:masterClrMapping xmlns:a="http://schemas.openxmlformats.org/drawingml/2006/main"/>
  </p:clrMapOvr>
</p:sld>
</file>