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0bf7927a8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2f48243bc4128"/>
  </p:sldMasterIdLst>
  <p:sldIdLst>
    <p:sldId xmlns:r="http://schemas.openxmlformats.org/officeDocument/2006/relationships" id="256" r:id="R4512a780ea444265"/>
    <p:sldId xmlns:r="http://schemas.openxmlformats.org/officeDocument/2006/relationships" id="257" r:id="R27b5a0c54a2e491a"/>
    <p:sldId xmlns:r="http://schemas.openxmlformats.org/officeDocument/2006/relationships" id="258" r:id="R2c4d72007b1b4d46"/>
    <p:sldId xmlns:r="http://schemas.openxmlformats.org/officeDocument/2006/relationships" id="259" r:id="R402f12fd7145410a"/>
    <p:sldId xmlns:r="http://schemas.openxmlformats.org/officeDocument/2006/relationships" id="260" r:id="R2bbd20d3e3354509"/>
    <p:sldId xmlns:r="http://schemas.openxmlformats.org/officeDocument/2006/relationships" id="261" r:id="R01416296d6a64545"/>
    <p:sldId xmlns:r="http://schemas.openxmlformats.org/officeDocument/2006/relationships" id="262" r:id="R6741af19c854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2f48243bc4128" /><Relationship Type="http://schemas.openxmlformats.org/officeDocument/2006/relationships/slide" Target="/ppt/slides/slide1.xml" Id="R4512a780ea444265" /><Relationship Type="http://schemas.openxmlformats.org/officeDocument/2006/relationships/slide" Target="/ppt/slides/slide2.xml" Id="R27b5a0c54a2e491a" /><Relationship Type="http://schemas.openxmlformats.org/officeDocument/2006/relationships/slide" Target="/ppt/slides/slide3.xml" Id="R2c4d72007b1b4d46" /><Relationship Type="http://schemas.openxmlformats.org/officeDocument/2006/relationships/slide" Target="/ppt/slides/slide4.xml" Id="R402f12fd7145410a" /><Relationship Type="http://schemas.openxmlformats.org/officeDocument/2006/relationships/slide" Target="/ppt/slides/slide5.xml" Id="R2bbd20d3e3354509" /><Relationship Type="http://schemas.openxmlformats.org/officeDocument/2006/relationships/slide" Target="/ppt/slides/slide6.xml" Id="R01416296d6a64545" /><Relationship Type="http://schemas.openxmlformats.org/officeDocument/2006/relationships/slide" Target="/ppt/slides/slide7.xml" Id="R6741af19c854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9f903daba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6785e3f14d32" /><Relationship Type="http://schemas.openxmlformats.org/officeDocument/2006/relationships/theme" Target="/ppt/slideMasters/theme/theme1.xml" Id="R2c8283d50b45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c6785e3f1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d54e808d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fc23090df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0aebb894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149c613f8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5207a664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fc44d56a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e5723be35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