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a6a1230ae49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24879d92d7403c"/>
  </p:sldMasterIdLst>
  <p:sldIdLst>
    <p:sldId xmlns:r="http://schemas.openxmlformats.org/officeDocument/2006/relationships" id="256" r:id="Rec6f2f7b61a54e6f"/>
    <p:sldId xmlns:r="http://schemas.openxmlformats.org/officeDocument/2006/relationships" id="257" r:id="Rff8216c139524699"/>
    <p:sldId xmlns:r="http://schemas.openxmlformats.org/officeDocument/2006/relationships" id="258" r:id="Rb21e1d7a64674e71"/>
    <p:sldId xmlns:r="http://schemas.openxmlformats.org/officeDocument/2006/relationships" id="259" r:id="R3dc3b459ec5242a0"/>
    <p:sldId xmlns:r="http://schemas.openxmlformats.org/officeDocument/2006/relationships" id="260" r:id="R9b0f4da9939341a4"/>
    <p:sldId xmlns:r="http://schemas.openxmlformats.org/officeDocument/2006/relationships" id="261" r:id="Re82b9980360f4f76"/>
    <p:sldId xmlns:r="http://schemas.openxmlformats.org/officeDocument/2006/relationships" id="262" r:id="R3fe5775b10224d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4879d92d7403c" /><Relationship Type="http://schemas.openxmlformats.org/officeDocument/2006/relationships/slide" Target="/ppt/slides/slide1.xml" Id="Rec6f2f7b61a54e6f" /><Relationship Type="http://schemas.openxmlformats.org/officeDocument/2006/relationships/slide" Target="/ppt/slides/slide2.xml" Id="Rff8216c139524699" /><Relationship Type="http://schemas.openxmlformats.org/officeDocument/2006/relationships/slide" Target="/ppt/slides/slide3.xml" Id="Rb21e1d7a64674e71" /><Relationship Type="http://schemas.openxmlformats.org/officeDocument/2006/relationships/slide" Target="/ppt/slides/slide4.xml" Id="R3dc3b459ec5242a0" /><Relationship Type="http://schemas.openxmlformats.org/officeDocument/2006/relationships/slide" Target="/ppt/slides/slide5.xml" Id="R9b0f4da9939341a4" /><Relationship Type="http://schemas.openxmlformats.org/officeDocument/2006/relationships/slide" Target="/ppt/slides/slide6.xml" Id="Re82b9980360f4f76" /><Relationship Type="http://schemas.openxmlformats.org/officeDocument/2006/relationships/slide" Target="/ppt/slides/slide7.xml" Id="R3fe5775b10224d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474f38ccc49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6fc51df8d4dd9" /><Relationship Type="http://schemas.openxmlformats.org/officeDocument/2006/relationships/theme" Target="/ppt/slideMasters/theme/theme1.xml" Id="Rbb91a367e36340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d6fc51df8d4d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0999d75420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5293c911343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30574d3bd4a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e7eaf0ca343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1f84123cb47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340f54d7a41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1e27fbb0c741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LANGHELLE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LANGHELLE INVEST AS ble etablert [år] og holder til i Kolnes.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150 001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KAJA RUNGE LANGHELLE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Buhagen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5541 Kolnes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924 567 562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LANGHELLE INVEST AS</a:t>
            </a:r>
          </a:p>
        </p:txBody>
      </p:sp>
    </p:spTree>
  </p:cSld>
  <p:clrMapOvr>
    <a:masterClrMapping xmlns:a="http://schemas.openxmlformats.org/drawingml/2006/main"/>
  </p:clrMapOvr>
</p:sld>
</file>