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ffcd5fa77640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e9eb9a95924ca6"/>
  </p:sldMasterIdLst>
  <p:sldIdLst>
    <p:sldId xmlns:r="http://schemas.openxmlformats.org/officeDocument/2006/relationships" id="256" r:id="R36f41f3df51746e3"/>
    <p:sldId xmlns:r="http://schemas.openxmlformats.org/officeDocument/2006/relationships" id="257" r:id="Re63516e6d10b487e"/>
    <p:sldId xmlns:r="http://schemas.openxmlformats.org/officeDocument/2006/relationships" id="258" r:id="R150d2102cdd84b1c"/>
    <p:sldId xmlns:r="http://schemas.openxmlformats.org/officeDocument/2006/relationships" id="259" r:id="R4725018a00334ef7"/>
    <p:sldId xmlns:r="http://schemas.openxmlformats.org/officeDocument/2006/relationships" id="260" r:id="Re8a50b7a0bd34601"/>
    <p:sldId xmlns:r="http://schemas.openxmlformats.org/officeDocument/2006/relationships" id="261" r:id="R3dbc3075a4734a32"/>
    <p:sldId xmlns:r="http://schemas.openxmlformats.org/officeDocument/2006/relationships" id="262" r:id="R54bd1d4476fa4f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e9eb9a95924ca6" /><Relationship Type="http://schemas.openxmlformats.org/officeDocument/2006/relationships/slide" Target="/ppt/slides/slide1.xml" Id="R36f41f3df51746e3" /><Relationship Type="http://schemas.openxmlformats.org/officeDocument/2006/relationships/slide" Target="/ppt/slides/slide2.xml" Id="Re63516e6d10b487e" /><Relationship Type="http://schemas.openxmlformats.org/officeDocument/2006/relationships/slide" Target="/ppt/slides/slide3.xml" Id="R150d2102cdd84b1c" /><Relationship Type="http://schemas.openxmlformats.org/officeDocument/2006/relationships/slide" Target="/ppt/slides/slide4.xml" Id="R4725018a00334ef7" /><Relationship Type="http://schemas.openxmlformats.org/officeDocument/2006/relationships/slide" Target="/ppt/slides/slide5.xml" Id="Re8a50b7a0bd34601" /><Relationship Type="http://schemas.openxmlformats.org/officeDocument/2006/relationships/slide" Target="/ppt/slides/slide6.xml" Id="R3dbc3075a4734a32" /><Relationship Type="http://schemas.openxmlformats.org/officeDocument/2006/relationships/slide" Target="/ppt/slides/slide7.xml" Id="R54bd1d4476fa4f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83ca9d894b47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6a5cec14e413d" /><Relationship Type="http://schemas.openxmlformats.org/officeDocument/2006/relationships/theme" Target="/ppt/slideMasters/theme/theme1.xml" Id="R85238c91994046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26a5cec14e41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dc9ef8bc146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3047899f745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1b7e4bd6d49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22d0d4c9e4b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ec6b71b2644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2f6f548854f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3f808d52641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DRAMMEN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 REGNSKAP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2 084 292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404 281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LIAVAAG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 Pedersens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924 570 792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REGNSKAP AS</a:t>
            </a:r>
          </a:p>
        </p:txBody>
      </p:sp>
    </p:spTree>
  </p:cSld>
  <p:clrMapOvr>
    <a:masterClrMapping xmlns:a="http://schemas.openxmlformats.org/drawingml/2006/main"/>
  </p:clrMapOvr>
</p:sld>
</file>