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196777e3a841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cb163afbc74195"/>
  </p:sldMasterIdLst>
  <p:sldIdLst>
    <p:sldId xmlns:r="http://schemas.openxmlformats.org/officeDocument/2006/relationships" id="256" r:id="R6ee2a2a8f7194125"/>
    <p:sldId xmlns:r="http://schemas.openxmlformats.org/officeDocument/2006/relationships" id="257" r:id="Rf5b6dc3b93244c1e"/>
    <p:sldId xmlns:r="http://schemas.openxmlformats.org/officeDocument/2006/relationships" id="258" r:id="Rc15867d2193b49ae"/>
    <p:sldId xmlns:r="http://schemas.openxmlformats.org/officeDocument/2006/relationships" id="259" r:id="Ra5b7ce2d178a4e10"/>
    <p:sldId xmlns:r="http://schemas.openxmlformats.org/officeDocument/2006/relationships" id="260" r:id="Rf6458cdf4a5644b6"/>
    <p:sldId xmlns:r="http://schemas.openxmlformats.org/officeDocument/2006/relationships" id="261" r:id="R617b5697277d4844"/>
    <p:sldId xmlns:r="http://schemas.openxmlformats.org/officeDocument/2006/relationships" id="262" r:id="Ra08eb771d5f741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cb163afbc74195" /><Relationship Type="http://schemas.openxmlformats.org/officeDocument/2006/relationships/slide" Target="/ppt/slides/slide1.xml" Id="R6ee2a2a8f7194125" /><Relationship Type="http://schemas.openxmlformats.org/officeDocument/2006/relationships/slide" Target="/ppt/slides/slide2.xml" Id="Rf5b6dc3b93244c1e" /><Relationship Type="http://schemas.openxmlformats.org/officeDocument/2006/relationships/slide" Target="/ppt/slides/slide3.xml" Id="Rc15867d2193b49ae" /><Relationship Type="http://schemas.openxmlformats.org/officeDocument/2006/relationships/slide" Target="/ppt/slides/slide4.xml" Id="Ra5b7ce2d178a4e10" /><Relationship Type="http://schemas.openxmlformats.org/officeDocument/2006/relationships/slide" Target="/ppt/slides/slide5.xml" Id="Rf6458cdf4a5644b6" /><Relationship Type="http://schemas.openxmlformats.org/officeDocument/2006/relationships/slide" Target="/ppt/slides/slide6.xml" Id="R617b5697277d4844" /><Relationship Type="http://schemas.openxmlformats.org/officeDocument/2006/relationships/slide" Target="/ppt/slides/slide7.xml" Id="Ra08eb771d5f741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dce0ed46784d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2ebba243446e3" /><Relationship Type="http://schemas.openxmlformats.org/officeDocument/2006/relationships/theme" Target="/ppt/slideMasters/theme/theme1.xml" Id="R05e53b6c676b49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32ebba243446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c6e33fa7d4a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2d8385e8f48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a997ae83a45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d34ac7e9e41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cde9430de4c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46f9d0deb4c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2720077164a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NUNCHI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NUNCHI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NUNCHI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NUNCHI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NUNCHI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NUNCHI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256 264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NUNCHI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KRISTOFFER HAVNÅ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NYGAARD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NUNCHI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Nunchi AS, Generallunden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924 599 391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NUNCHI AS</a:t>
            </a:r>
          </a:p>
        </p:txBody>
      </p:sp>
    </p:spTree>
  </p:cSld>
  <p:clrMapOvr>
    <a:masterClrMapping xmlns:a="http://schemas.openxmlformats.org/drawingml/2006/main"/>
  </p:clrMapOvr>
</p:sld>
</file>