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bc127f2de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a7815c3234e0c"/>
  </p:sldMasterIdLst>
  <p:sldIdLst>
    <p:sldId xmlns:r="http://schemas.openxmlformats.org/officeDocument/2006/relationships" id="256" r:id="R9d9bd96b2fe647aa"/>
    <p:sldId xmlns:r="http://schemas.openxmlformats.org/officeDocument/2006/relationships" id="257" r:id="R8872427b77d1405b"/>
    <p:sldId xmlns:r="http://schemas.openxmlformats.org/officeDocument/2006/relationships" id="258" r:id="R896606a47820450a"/>
    <p:sldId xmlns:r="http://schemas.openxmlformats.org/officeDocument/2006/relationships" id="259" r:id="R0dfee74844ba4789"/>
    <p:sldId xmlns:r="http://schemas.openxmlformats.org/officeDocument/2006/relationships" id="260" r:id="R62eae9c43b5842ca"/>
    <p:sldId xmlns:r="http://schemas.openxmlformats.org/officeDocument/2006/relationships" id="261" r:id="Rcddace4cba8047ee"/>
    <p:sldId xmlns:r="http://schemas.openxmlformats.org/officeDocument/2006/relationships" id="262" r:id="Rfe043f9e4a70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a7815c3234e0c" /><Relationship Type="http://schemas.openxmlformats.org/officeDocument/2006/relationships/slide" Target="/ppt/slides/slide1.xml" Id="R9d9bd96b2fe647aa" /><Relationship Type="http://schemas.openxmlformats.org/officeDocument/2006/relationships/slide" Target="/ppt/slides/slide2.xml" Id="R8872427b77d1405b" /><Relationship Type="http://schemas.openxmlformats.org/officeDocument/2006/relationships/slide" Target="/ppt/slides/slide3.xml" Id="R896606a47820450a" /><Relationship Type="http://schemas.openxmlformats.org/officeDocument/2006/relationships/slide" Target="/ppt/slides/slide4.xml" Id="R0dfee74844ba4789" /><Relationship Type="http://schemas.openxmlformats.org/officeDocument/2006/relationships/slide" Target="/ppt/slides/slide5.xml" Id="R62eae9c43b5842ca" /><Relationship Type="http://schemas.openxmlformats.org/officeDocument/2006/relationships/slide" Target="/ppt/slides/slide6.xml" Id="Rcddace4cba8047ee" /><Relationship Type="http://schemas.openxmlformats.org/officeDocument/2006/relationships/slide" Target="/ppt/slides/slide7.xml" Id="Rfe043f9e4a70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1d943b45b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d8a51d34d4aa0" /><Relationship Type="http://schemas.openxmlformats.org/officeDocument/2006/relationships/theme" Target="/ppt/slideMasters/theme/theme1.xml" Id="Ra6668eabaf9e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d8a51d34d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4fc6f3906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86a1a723b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fa614058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3840e4f68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06433550a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abfaa53d9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3ceb2e666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UTSOGN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UTSOGN HOLDING AS ble etablert [år] og holder til i Nodeland.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2 174 275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UTSOGN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Svalåsvegen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4645 Nodeland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