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c7de8087784e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709c60e86d4d11"/>
  </p:sldMasterIdLst>
  <p:sldIdLst>
    <p:sldId xmlns:r="http://schemas.openxmlformats.org/officeDocument/2006/relationships" id="256" r:id="R84a3c7c11e94459b"/>
    <p:sldId xmlns:r="http://schemas.openxmlformats.org/officeDocument/2006/relationships" id="257" r:id="R5d1628c5572e4319"/>
    <p:sldId xmlns:r="http://schemas.openxmlformats.org/officeDocument/2006/relationships" id="258" r:id="R268b3c3e4c9841f3"/>
    <p:sldId xmlns:r="http://schemas.openxmlformats.org/officeDocument/2006/relationships" id="259" r:id="R98f544c552f04b66"/>
    <p:sldId xmlns:r="http://schemas.openxmlformats.org/officeDocument/2006/relationships" id="260" r:id="R991c723a70574bc6"/>
    <p:sldId xmlns:r="http://schemas.openxmlformats.org/officeDocument/2006/relationships" id="261" r:id="Rc669d775f07b4f49"/>
    <p:sldId xmlns:r="http://schemas.openxmlformats.org/officeDocument/2006/relationships" id="262" r:id="Ra38d819a60b845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709c60e86d4d11" /><Relationship Type="http://schemas.openxmlformats.org/officeDocument/2006/relationships/slide" Target="/ppt/slides/slide1.xml" Id="R84a3c7c11e94459b" /><Relationship Type="http://schemas.openxmlformats.org/officeDocument/2006/relationships/slide" Target="/ppt/slides/slide2.xml" Id="R5d1628c5572e4319" /><Relationship Type="http://schemas.openxmlformats.org/officeDocument/2006/relationships/slide" Target="/ppt/slides/slide3.xml" Id="R268b3c3e4c9841f3" /><Relationship Type="http://schemas.openxmlformats.org/officeDocument/2006/relationships/slide" Target="/ppt/slides/slide4.xml" Id="R98f544c552f04b66" /><Relationship Type="http://schemas.openxmlformats.org/officeDocument/2006/relationships/slide" Target="/ppt/slides/slide5.xml" Id="R991c723a70574bc6" /><Relationship Type="http://schemas.openxmlformats.org/officeDocument/2006/relationships/slide" Target="/ppt/slides/slide6.xml" Id="Rc669d775f07b4f49" /><Relationship Type="http://schemas.openxmlformats.org/officeDocument/2006/relationships/slide" Target="/ppt/slides/slide7.xml" Id="Ra38d819a60b845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7095576b2846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9fd50a30541af" /><Relationship Type="http://schemas.openxmlformats.org/officeDocument/2006/relationships/theme" Target="/ppt/slideMasters/theme/theme1.xml" Id="Rc18e9749a8a44e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59fd50a30541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57ddddd4e14e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38fe93785643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391fd132843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3051a101aa44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aaf2efedf242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ddc923b2942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9dbcd973a4b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GRØNVOLD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GRØNVOLD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GRØNVOLD INVEST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GRØNVOLD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GRØNVOLD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GRØNVOLD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2 502 604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1 074 753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15 532 288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162 193 601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171 938 202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GRØNVOLD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GRØNVOLD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GRØNVOLD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Øverkvernsvingen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2387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924 664 304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GRØNVOLD INVEST AS</a:t>
            </a:r>
          </a:p>
        </p:txBody>
      </p:sp>
    </p:spTree>
  </p:cSld>
  <p:clrMapOvr>
    <a:masterClrMapping xmlns:a="http://schemas.openxmlformats.org/drawingml/2006/main"/>
  </p:clrMapOvr>
</p:sld>
</file>