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190cb9bb8749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61cb687726441e"/>
  </p:sldMasterIdLst>
  <p:sldIdLst>
    <p:sldId xmlns:r="http://schemas.openxmlformats.org/officeDocument/2006/relationships" id="256" r:id="Raae8fc452ff840e8"/>
    <p:sldId xmlns:r="http://schemas.openxmlformats.org/officeDocument/2006/relationships" id="257" r:id="R68cf30ad7ddb4c6d"/>
    <p:sldId xmlns:r="http://schemas.openxmlformats.org/officeDocument/2006/relationships" id="258" r:id="Rc5222c953a544795"/>
    <p:sldId xmlns:r="http://schemas.openxmlformats.org/officeDocument/2006/relationships" id="259" r:id="R3f993bc274cd4444"/>
    <p:sldId xmlns:r="http://schemas.openxmlformats.org/officeDocument/2006/relationships" id="260" r:id="R2d8ec5ade30146e1"/>
    <p:sldId xmlns:r="http://schemas.openxmlformats.org/officeDocument/2006/relationships" id="261" r:id="Ra6efd7afc4264501"/>
    <p:sldId xmlns:r="http://schemas.openxmlformats.org/officeDocument/2006/relationships" id="262" r:id="R1012c644769640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61cb687726441e" /><Relationship Type="http://schemas.openxmlformats.org/officeDocument/2006/relationships/slide" Target="/ppt/slides/slide1.xml" Id="Raae8fc452ff840e8" /><Relationship Type="http://schemas.openxmlformats.org/officeDocument/2006/relationships/slide" Target="/ppt/slides/slide2.xml" Id="R68cf30ad7ddb4c6d" /><Relationship Type="http://schemas.openxmlformats.org/officeDocument/2006/relationships/slide" Target="/ppt/slides/slide3.xml" Id="Rc5222c953a544795" /><Relationship Type="http://schemas.openxmlformats.org/officeDocument/2006/relationships/slide" Target="/ppt/slides/slide4.xml" Id="R3f993bc274cd4444" /><Relationship Type="http://schemas.openxmlformats.org/officeDocument/2006/relationships/slide" Target="/ppt/slides/slide5.xml" Id="R2d8ec5ade30146e1" /><Relationship Type="http://schemas.openxmlformats.org/officeDocument/2006/relationships/slide" Target="/ppt/slides/slide6.xml" Id="Ra6efd7afc4264501" /><Relationship Type="http://schemas.openxmlformats.org/officeDocument/2006/relationships/slide" Target="/ppt/slides/slide7.xml" Id="R1012c644769640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75a21faf4a4c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ccbb559ec4a5a" /><Relationship Type="http://schemas.openxmlformats.org/officeDocument/2006/relationships/theme" Target="/ppt/slideMasters/theme/theme1.xml" Id="R3335bb34225443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5ccbb559ec4a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0fcfdac7b42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4c7b4d5fd48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20b0a545e45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beb3d5acd41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86fada0da44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360cda5ce4a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c4b8f4df241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VIRGINIA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VIRGINIA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−6 320 207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−24 339 206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124 917 684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223 128 061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KAHETH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KRILI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O. KNUDSEN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MÆHLE &amp; CO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Hansens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924 671 548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