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576cd1f13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1343685b242a8"/>
  </p:sldMasterIdLst>
  <p:sldIdLst>
    <p:sldId xmlns:r="http://schemas.openxmlformats.org/officeDocument/2006/relationships" id="256" r:id="R18d958bf304145fa"/>
    <p:sldId xmlns:r="http://schemas.openxmlformats.org/officeDocument/2006/relationships" id="257" r:id="R5c4e61249cf74aaf"/>
    <p:sldId xmlns:r="http://schemas.openxmlformats.org/officeDocument/2006/relationships" id="258" r:id="Reea3294007d44807"/>
    <p:sldId xmlns:r="http://schemas.openxmlformats.org/officeDocument/2006/relationships" id="259" r:id="R62ad9711ee734a74"/>
    <p:sldId xmlns:r="http://schemas.openxmlformats.org/officeDocument/2006/relationships" id="260" r:id="Rb66c130b4b254fa0"/>
    <p:sldId xmlns:r="http://schemas.openxmlformats.org/officeDocument/2006/relationships" id="261" r:id="Rc3288753f0754f41"/>
    <p:sldId xmlns:r="http://schemas.openxmlformats.org/officeDocument/2006/relationships" id="262" r:id="R45c80467e52e48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1343685b242a8" /><Relationship Type="http://schemas.openxmlformats.org/officeDocument/2006/relationships/slide" Target="/ppt/slides/slide1.xml" Id="R18d958bf304145fa" /><Relationship Type="http://schemas.openxmlformats.org/officeDocument/2006/relationships/slide" Target="/ppt/slides/slide2.xml" Id="R5c4e61249cf74aaf" /><Relationship Type="http://schemas.openxmlformats.org/officeDocument/2006/relationships/slide" Target="/ppt/slides/slide3.xml" Id="Reea3294007d44807" /><Relationship Type="http://schemas.openxmlformats.org/officeDocument/2006/relationships/slide" Target="/ppt/slides/slide4.xml" Id="R62ad9711ee734a74" /><Relationship Type="http://schemas.openxmlformats.org/officeDocument/2006/relationships/slide" Target="/ppt/slides/slide5.xml" Id="Rb66c130b4b254fa0" /><Relationship Type="http://schemas.openxmlformats.org/officeDocument/2006/relationships/slide" Target="/ppt/slides/slide6.xml" Id="Rc3288753f0754f41" /><Relationship Type="http://schemas.openxmlformats.org/officeDocument/2006/relationships/slide" Target="/ppt/slides/slide7.xml" Id="R45c80467e52e48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866e80ad7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95c8bc0ee4c10" /><Relationship Type="http://schemas.openxmlformats.org/officeDocument/2006/relationships/theme" Target="/ppt/slideMasters/theme/theme1.xml" Id="R792735d3329c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95c8bc0ee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bafa535c7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28903c7f944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0f072d181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ca628ab6c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4c62d07a2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86beb671248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8b4ebbce4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