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bce3f0132e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6029db78344db7"/>
  </p:sldMasterIdLst>
  <p:sldIdLst>
    <p:sldId xmlns:r="http://schemas.openxmlformats.org/officeDocument/2006/relationships" id="256" r:id="R0452339a5ff44652"/>
    <p:sldId xmlns:r="http://schemas.openxmlformats.org/officeDocument/2006/relationships" id="257" r:id="R171fce79dac8467a"/>
    <p:sldId xmlns:r="http://schemas.openxmlformats.org/officeDocument/2006/relationships" id="258" r:id="Reacd685d088c4fb7"/>
    <p:sldId xmlns:r="http://schemas.openxmlformats.org/officeDocument/2006/relationships" id="259" r:id="Rff75daa9c26b4a03"/>
    <p:sldId xmlns:r="http://schemas.openxmlformats.org/officeDocument/2006/relationships" id="260" r:id="R37c134ca2c78400b"/>
    <p:sldId xmlns:r="http://schemas.openxmlformats.org/officeDocument/2006/relationships" id="261" r:id="R9ebfe0204afd49cc"/>
    <p:sldId xmlns:r="http://schemas.openxmlformats.org/officeDocument/2006/relationships" id="262" r:id="Rbdc9e60885da4c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029db78344db7" /><Relationship Type="http://schemas.openxmlformats.org/officeDocument/2006/relationships/slide" Target="/ppt/slides/slide1.xml" Id="R0452339a5ff44652" /><Relationship Type="http://schemas.openxmlformats.org/officeDocument/2006/relationships/slide" Target="/ppt/slides/slide2.xml" Id="R171fce79dac8467a" /><Relationship Type="http://schemas.openxmlformats.org/officeDocument/2006/relationships/slide" Target="/ppt/slides/slide3.xml" Id="Reacd685d088c4fb7" /><Relationship Type="http://schemas.openxmlformats.org/officeDocument/2006/relationships/slide" Target="/ppt/slides/slide4.xml" Id="Rff75daa9c26b4a03" /><Relationship Type="http://schemas.openxmlformats.org/officeDocument/2006/relationships/slide" Target="/ppt/slides/slide5.xml" Id="R37c134ca2c78400b" /><Relationship Type="http://schemas.openxmlformats.org/officeDocument/2006/relationships/slide" Target="/ppt/slides/slide6.xml" Id="R9ebfe0204afd49cc" /><Relationship Type="http://schemas.openxmlformats.org/officeDocument/2006/relationships/slide" Target="/ppt/slides/slide7.xml" Id="Rbdc9e60885da4c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93e463683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315ed2d544e59" /><Relationship Type="http://schemas.openxmlformats.org/officeDocument/2006/relationships/theme" Target="/ppt/slideMasters/theme/theme1.xml" Id="R11cc52975e6b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315ed2d54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aabeaeefb4a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8651da3b3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f3e97f491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375f3a8eb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1f96c9fae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9dd809333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f22ced661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SIGMUND DÆHLI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DUENGER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 GAALAAS SNESRUD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GRUNDSET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JOHANNE KARLSEN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