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bceac264743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56c59e5894080"/>
  </p:sldMasterIdLst>
  <p:sldIdLst>
    <p:sldId xmlns:r="http://schemas.openxmlformats.org/officeDocument/2006/relationships" id="256" r:id="R1d59d11908ff4271"/>
    <p:sldId xmlns:r="http://schemas.openxmlformats.org/officeDocument/2006/relationships" id="257" r:id="R81e16016d7c54486"/>
    <p:sldId xmlns:r="http://schemas.openxmlformats.org/officeDocument/2006/relationships" id="258" r:id="R276185fd48734478"/>
    <p:sldId xmlns:r="http://schemas.openxmlformats.org/officeDocument/2006/relationships" id="259" r:id="R6caea501a0a3425b"/>
    <p:sldId xmlns:r="http://schemas.openxmlformats.org/officeDocument/2006/relationships" id="260" r:id="R76a45255c72340c5"/>
    <p:sldId xmlns:r="http://schemas.openxmlformats.org/officeDocument/2006/relationships" id="261" r:id="R91faa6e0230a4fea"/>
    <p:sldId xmlns:r="http://schemas.openxmlformats.org/officeDocument/2006/relationships" id="262" r:id="Rb5e36d77f43543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56c59e5894080" /><Relationship Type="http://schemas.openxmlformats.org/officeDocument/2006/relationships/slide" Target="/ppt/slides/slide1.xml" Id="R1d59d11908ff4271" /><Relationship Type="http://schemas.openxmlformats.org/officeDocument/2006/relationships/slide" Target="/ppt/slides/slide2.xml" Id="R81e16016d7c54486" /><Relationship Type="http://schemas.openxmlformats.org/officeDocument/2006/relationships/slide" Target="/ppt/slides/slide3.xml" Id="R276185fd48734478" /><Relationship Type="http://schemas.openxmlformats.org/officeDocument/2006/relationships/slide" Target="/ppt/slides/slide4.xml" Id="R6caea501a0a3425b" /><Relationship Type="http://schemas.openxmlformats.org/officeDocument/2006/relationships/slide" Target="/ppt/slides/slide5.xml" Id="R76a45255c72340c5" /><Relationship Type="http://schemas.openxmlformats.org/officeDocument/2006/relationships/slide" Target="/ppt/slides/slide6.xml" Id="R91faa6e0230a4fea" /><Relationship Type="http://schemas.openxmlformats.org/officeDocument/2006/relationships/slide" Target="/ppt/slides/slide7.xml" Id="Rb5e36d77f43543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e33d992ff41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7b2299d6c4606" /><Relationship Type="http://schemas.openxmlformats.org/officeDocument/2006/relationships/theme" Target="/ppt/slideMasters/theme/theme1.xml" Id="Rca0970269e0d49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d7b2299d6c46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326a1c15d45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b42aa0446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3d02106e84e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26d42e63e49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709945acb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bfe58f037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6711c217d45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VIKSE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VIARLO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Jonny Vikse, Ramsneset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