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38ad56086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8b88040b54582"/>
  </p:sldMasterIdLst>
  <p:sldIdLst>
    <p:sldId xmlns:r="http://schemas.openxmlformats.org/officeDocument/2006/relationships" id="256" r:id="R9d57e9ae5a1a4607"/>
    <p:sldId xmlns:r="http://schemas.openxmlformats.org/officeDocument/2006/relationships" id="257" r:id="R8faa4766cd054606"/>
    <p:sldId xmlns:r="http://schemas.openxmlformats.org/officeDocument/2006/relationships" id="258" r:id="R06f346a96f4d4e9a"/>
    <p:sldId xmlns:r="http://schemas.openxmlformats.org/officeDocument/2006/relationships" id="259" r:id="Re5ab39b4b833409f"/>
    <p:sldId xmlns:r="http://schemas.openxmlformats.org/officeDocument/2006/relationships" id="260" r:id="R890a0ef4dc254212"/>
    <p:sldId xmlns:r="http://schemas.openxmlformats.org/officeDocument/2006/relationships" id="261" r:id="R8c21f693bd624275"/>
    <p:sldId xmlns:r="http://schemas.openxmlformats.org/officeDocument/2006/relationships" id="262" r:id="R7ab0f207ff2b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8b88040b54582" /><Relationship Type="http://schemas.openxmlformats.org/officeDocument/2006/relationships/slide" Target="/ppt/slides/slide1.xml" Id="R9d57e9ae5a1a4607" /><Relationship Type="http://schemas.openxmlformats.org/officeDocument/2006/relationships/slide" Target="/ppt/slides/slide2.xml" Id="R8faa4766cd054606" /><Relationship Type="http://schemas.openxmlformats.org/officeDocument/2006/relationships/slide" Target="/ppt/slides/slide3.xml" Id="R06f346a96f4d4e9a" /><Relationship Type="http://schemas.openxmlformats.org/officeDocument/2006/relationships/slide" Target="/ppt/slides/slide4.xml" Id="Re5ab39b4b833409f" /><Relationship Type="http://schemas.openxmlformats.org/officeDocument/2006/relationships/slide" Target="/ppt/slides/slide5.xml" Id="R890a0ef4dc254212" /><Relationship Type="http://schemas.openxmlformats.org/officeDocument/2006/relationships/slide" Target="/ppt/slides/slide6.xml" Id="R8c21f693bd624275" /><Relationship Type="http://schemas.openxmlformats.org/officeDocument/2006/relationships/slide" Target="/ppt/slides/slide7.xml" Id="R7ab0f207ff2b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e0cb6d81d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c051906c42c1" /><Relationship Type="http://schemas.openxmlformats.org/officeDocument/2006/relationships/theme" Target="/ppt/slideMasters/theme/theme1.xml" Id="R0388addff4eb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1c051906c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f8b4a5f4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1bcdc495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775d0a14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f21818ab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d22930bd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b1240d94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bdd586fc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