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8d1c13982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58a40d9ab4931"/>
  </p:sldMasterIdLst>
  <p:sldIdLst>
    <p:sldId xmlns:r="http://schemas.openxmlformats.org/officeDocument/2006/relationships" id="256" r:id="Rfba733ddb54f4680"/>
    <p:sldId xmlns:r="http://schemas.openxmlformats.org/officeDocument/2006/relationships" id="257" r:id="Rfc08c8c133ca405c"/>
    <p:sldId xmlns:r="http://schemas.openxmlformats.org/officeDocument/2006/relationships" id="258" r:id="R1705831a150a4e74"/>
    <p:sldId xmlns:r="http://schemas.openxmlformats.org/officeDocument/2006/relationships" id="259" r:id="R452be981ecef4107"/>
    <p:sldId xmlns:r="http://schemas.openxmlformats.org/officeDocument/2006/relationships" id="260" r:id="R36bce613a90b487d"/>
    <p:sldId xmlns:r="http://schemas.openxmlformats.org/officeDocument/2006/relationships" id="261" r:id="Rc514053747f2416f"/>
    <p:sldId xmlns:r="http://schemas.openxmlformats.org/officeDocument/2006/relationships" id="262" r:id="R2a9010280851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58a40d9ab4931" /><Relationship Type="http://schemas.openxmlformats.org/officeDocument/2006/relationships/slide" Target="/ppt/slides/slide1.xml" Id="Rfba733ddb54f4680" /><Relationship Type="http://schemas.openxmlformats.org/officeDocument/2006/relationships/slide" Target="/ppt/slides/slide2.xml" Id="Rfc08c8c133ca405c" /><Relationship Type="http://schemas.openxmlformats.org/officeDocument/2006/relationships/slide" Target="/ppt/slides/slide3.xml" Id="R1705831a150a4e74" /><Relationship Type="http://schemas.openxmlformats.org/officeDocument/2006/relationships/slide" Target="/ppt/slides/slide4.xml" Id="R452be981ecef4107" /><Relationship Type="http://schemas.openxmlformats.org/officeDocument/2006/relationships/slide" Target="/ppt/slides/slide5.xml" Id="R36bce613a90b487d" /><Relationship Type="http://schemas.openxmlformats.org/officeDocument/2006/relationships/slide" Target="/ppt/slides/slide6.xml" Id="Rc514053747f2416f" /><Relationship Type="http://schemas.openxmlformats.org/officeDocument/2006/relationships/slide" Target="/ppt/slides/slide7.xml" Id="R2a9010280851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27b7eeb0c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566625d4461c" /><Relationship Type="http://schemas.openxmlformats.org/officeDocument/2006/relationships/theme" Target="/ppt/slideMasters/theme/theme1.xml" Id="R9c1693ad1dcf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1566625d4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13510832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81b8138f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bc91eb7e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f91ef0ff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c9ddb81f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d45082ab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58c344a7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