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8f130348f14f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fb73ad23534489"/>
  </p:sldMasterIdLst>
  <p:sldIdLst>
    <p:sldId xmlns:r="http://schemas.openxmlformats.org/officeDocument/2006/relationships" id="256" r:id="Ra6215898f0994f96"/>
    <p:sldId xmlns:r="http://schemas.openxmlformats.org/officeDocument/2006/relationships" id="257" r:id="R204d0637e9014c04"/>
    <p:sldId xmlns:r="http://schemas.openxmlformats.org/officeDocument/2006/relationships" id="258" r:id="R9d0f5c5f46e14861"/>
    <p:sldId xmlns:r="http://schemas.openxmlformats.org/officeDocument/2006/relationships" id="259" r:id="R8f1192c19003429f"/>
    <p:sldId xmlns:r="http://schemas.openxmlformats.org/officeDocument/2006/relationships" id="260" r:id="Rd878ebdeff614828"/>
    <p:sldId xmlns:r="http://schemas.openxmlformats.org/officeDocument/2006/relationships" id="261" r:id="R6d0896073d3b466e"/>
    <p:sldId xmlns:r="http://schemas.openxmlformats.org/officeDocument/2006/relationships" id="262" r:id="R50e970ba1a024d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fb73ad23534489" /><Relationship Type="http://schemas.openxmlformats.org/officeDocument/2006/relationships/slide" Target="/ppt/slides/slide1.xml" Id="Ra6215898f0994f96" /><Relationship Type="http://schemas.openxmlformats.org/officeDocument/2006/relationships/slide" Target="/ppt/slides/slide2.xml" Id="R204d0637e9014c04" /><Relationship Type="http://schemas.openxmlformats.org/officeDocument/2006/relationships/slide" Target="/ppt/slides/slide3.xml" Id="R9d0f5c5f46e14861" /><Relationship Type="http://schemas.openxmlformats.org/officeDocument/2006/relationships/slide" Target="/ppt/slides/slide4.xml" Id="R8f1192c19003429f" /><Relationship Type="http://schemas.openxmlformats.org/officeDocument/2006/relationships/slide" Target="/ppt/slides/slide5.xml" Id="Rd878ebdeff614828" /><Relationship Type="http://schemas.openxmlformats.org/officeDocument/2006/relationships/slide" Target="/ppt/slides/slide6.xml" Id="R6d0896073d3b466e" /><Relationship Type="http://schemas.openxmlformats.org/officeDocument/2006/relationships/slide" Target="/ppt/slides/slide7.xml" Id="R50e970ba1a024d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4dc1a6fb1f4e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7323bd4f2450c" /><Relationship Type="http://schemas.openxmlformats.org/officeDocument/2006/relationships/theme" Target="/ppt/slideMasters/theme/theme1.xml" Id="R385cdab2262a4b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b7323bd4f245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70e5dccb344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9f0b6b03d49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e361d5e8d46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2f733a4464a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1be4188e64c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5bd40343c4c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0d6cd4ae043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STAVANGER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STAVANGER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−834 128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9 246 448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18 903 454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32 903 670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KAID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ODIS AS  –  27,5 %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MARCHING ON TOGETHER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BRORA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LÅB HOLDING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FRATONIJA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924 862 297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