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17331316f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a1968a80d4f4c"/>
  </p:sldMasterIdLst>
  <p:sldIdLst>
    <p:sldId xmlns:r="http://schemas.openxmlformats.org/officeDocument/2006/relationships" id="256" r:id="Race30c49abd34ddf"/>
    <p:sldId xmlns:r="http://schemas.openxmlformats.org/officeDocument/2006/relationships" id="257" r:id="R5e3904e37a354aa4"/>
    <p:sldId xmlns:r="http://schemas.openxmlformats.org/officeDocument/2006/relationships" id="258" r:id="R7280c23879eb4307"/>
    <p:sldId xmlns:r="http://schemas.openxmlformats.org/officeDocument/2006/relationships" id="259" r:id="Re5de9590477b4521"/>
    <p:sldId xmlns:r="http://schemas.openxmlformats.org/officeDocument/2006/relationships" id="260" r:id="R3eccff9bfa094b98"/>
    <p:sldId xmlns:r="http://schemas.openxmlformats.org/officeDocument/2006/relationships" id="261" r:id="R4ac3c7e1793b4612"/>
    <p:sldId xmlns:r="http://schemas.openxmlformats.org/officeDocument/2006/relationships" id="262" r:id="R2958be422546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a1968a80d4f4c" /><Relationship Type="http://schemas.openxmlformats.org/officeDocument/2006/relationships/slide" Target="/ppt/slides/slide1.xml" Id="Race30c49abd34ddf" /><Relationship Type="http://schemas.openxmlformats.org/officeDocument/2006/relationships/slide" Target="/ppt/slides/slide2.xml" Id="R5e3904e37a354aa4" /><Relationship Type="http://schemas.openxmlformats.org/officeDocument/2006/relationships/slide" Target="/ppt/slides/slide3.xml" Id="R7280c23879eb4307" /><Relationship Type="http://schemas.openxmlformats.org/officeDocument/2006/relationships/slide" Target="/ppt/slides/slide4.xml" Id="Re5de9590477b4521" /><Relationship Type="http://schemas.openxmlformats.org/officeDocument/2006/relationships/slide" Target="/ppt/slides/slide5.xml" Id="R3eccff9bfa094b98" /><Relationship Type="http://schemas.openxmlformats.org/officeDocument/2006/relationships/slide" Target="/ppt/slides/slide6.xml" Id="R4ac3c7e1793b4612" /><Relationship Type="http://schemas.openxmlformats.org/officeDocument/2006/relationships/slide" Target="/ppt/slides/slide7.xml" Id="R2958be422546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dc45962d7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79599abf4066" /><Relationship Type="http://schemas.openxmlformats.org/officeDocument/2006/relationships/theme" Target="/ppt/slideMasters/theme/theme1.xml" Id="Rac5fad3a3806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d79599abf40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bc72a09440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5bb62018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a5cadac5a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37d387b83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938042e8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f31979731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ac3230cf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DRIVANDE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DRIVANDE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ANFINN MØRKRID BERGESEN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Ramsvigvei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