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a2f4e673e9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6cec9a7dc4adc"/>
  </p:sldMasterIdLst>
  <p:sldIdLst>
    <p:sldId xmlns:r="http://schemas.openxmlformats.org/officeDocument/2006/relationships" id="256" r:id="Rce2275e17c88476d"/>
    <p:sldId xmlns:r="http://schemas.openxmlformats.org/officeDocument/2006/relationships" id="257" r:id="R6e2d40f8d2f841ec"/>
    <p:sldId xmlns:r="http://schemas.openxmlformats.org/officeDocument/2006/relationships" id="258" r:id="R0d0da0cea6284173"/>
    <p:sldId xmlns:r="http://schemas.openxmlformats.org/officeDocument/2006/relationships" id="259" r:id="R450ffdbcbf564d1f"/>
    <p:sldId xmlns:r="http://schemas.openxmlformats.org/officeDocument/2006/relationships" id="260" r:id="Ra98a107a9743417e"/>
    <p:sldId xmlns:r="http://schemas.openxmlformats.org/officeDocument/2006/relationships" id="261" r:id="Rfe29699fddb248f3"/>
    <p:sldId xmlns:r="http://schemas.openxmlformats.org/officeDocument/2006/relationships" id="262" r:id="R783a5715d85b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6cec9a7dc4adc" /><Relationship Type="http://schemas.openxmlformats.org/officeDocument/2006/relationships/slide" Target="/ppt/slides/slide1.xml" Id="Rce2275e17c88476d" /><Relationship Type="http://schemas.openxmlformats.org/officeDocument/2006/relationships/slide" Target="/ppt/slides/slide2.xml" Id="R6e2d40f8d2f841ec" /><Relationship Type="http://schemas.openxmlformats.org/officeDocument/2006/relationships/slide" Target="/ppt/slides/slide3.xml" Id="R0d0da0cea6284173" /><Relationship Type="http://schemas.openxmlformats.org/officeDocument/2006/relationships/slide" Target="/ppt/slides/slide4.xml" Id="R450ffdbcbf564d1f" /><Relationship Type="http://schemas.openxmlformats.org/officeDocument/2006/relationships/slide" Target="/ppt/slides/slide5.xml" Id="Ra98a107a9743417e" /><Relationship Type="http://schemas.openxmlformats.org/officeDocument/2006/relationships/slide" Target="/ppt/slides/slide6.xml" Id="Rfe29699fddb248f3" /><Relationship Type="http://schemas.openxmlformats.org/officeDocument/2006/relationships/slide" Target="/ppt/slides/slide7.xml" Id="R783a5715d85b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2be38b3e24c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05518debb4465" /><Relationship Type="http://schemas.openxmlformats.org/officeDocument/2006/relationships/theme" Target="/ppt/slideMasters/theme/theme1.xml" Id="R7ef6d03107ff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805518debb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0f7e7a99c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3a83bbade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96a306624c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629bb7040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0b91bc6e7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8796f4ab5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117c8c60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JEIB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BILOLINE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ENSE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