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f1b2bd94ef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e1788795cb4e2b"/>
  </p:sldMasterIdLst>
  <p:sldIdLst>
    <p:sldId xmlns:r="http://schemas.openxmlformats.org/officeDocument/2006/relationships" id="256" r:id="R6a802491076c4556"/>
    <p:sldId xmlns:r="http://schemas.openxmlformats.org/officeDocument/2006/relationships" id="257" r:id="R66b1bb8840ce4d35"/>
    <p:sldId xmlns:r="http://schemas.openxmlformats.org/officeDocument/2006/relationships" id="258" r:id="Ra134afa0fb5642a7"/>
    <p:sldId xmlns:r="http://schemas.openxmlformats.org/officeDocument/2006/relationships" id="259" r:id="Ref55546367f2441f"/>
    <p:sldId xmlns:r="http://schemas.openxmlformats.org/officeDocument/2006/relationships" id="260" r:id="R2e1f90133d6043d2"/>
    <p:sldId xmlns:r="http://schemas.openxmlformats.org/officeDocument/2006/relationships" id="261" r:id="R06c2b25ea6334cd0"/>
    <p:sldId xmlns:r="http://schemas.openxmlformats.org/officeDocument/2006/relationships" id="262" r:id="R6be01f81f53340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1788795cb4e2b" /><Relationship Type="http://schemas.openxmlformats.org/officeDocument/2006/relationships/slide" Target="/ppt/slides/slide1.xml" Id="R6a802491076c4556" /><Relationship Type="http://schemas.openxmlformats.org/officeDocument/2006/relationships/slide" Target="/ppt/slides/slide2.xml" Id="R66b1bb8840ce4d35" /><Relationship Type="http://schemas.openxmlformats.org/officeDocument/2006/relationships/slide" Target="/ppt/slides/slide3.xml" Id="Ra134afa0fb5642a7" /><Relationship Type="http://schemas.openxmlformats.org/officeDocument/2006/relationships/slide" Target="/ppt/slides/slide4.xml" Id="Ref55546367f2441f" /><Relationship Type="http://schemas.openxmlformats.org/officeDocument/2006/relationships/slide" Target="/ppt/slides/slide5.xml" Id="R2e1f90133d6043d2" /><Relationship Type="http://schemas.openxmlformats.org/officeDocument/2006/relationships/slide" Target="/ppt/slides/slide6.xml" Id="R06c2b25ea6334cd0" /><Relationship Type="http://schemas.openxmlformats.org/officeDocument/2006/relationships/slide" Target="/ppt/slides/slide7.xml" Id="R6be01f81f53340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e3d2b011d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befa10ead490f" /><Relationship Type="http://schemas.openxmlformats.org/officeDocument/2006/relationships/theme" Target="/ppt/slideMasters/theme/theme1.xml" Id="Rbda956131e4648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bbefa10ead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505fae13340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261f8f9e4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348d6210f40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3a33a382f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ffbd22852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635bf09d4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1a9b7fa9744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M-INVEST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7 381 636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MILESTONE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EDORF INVEST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HOLDING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OVE VALSGÅRD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72BRENNA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924 964 065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