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03f6084b9c4a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ad1def204f41f4"/>
  </p:sldMasterIdLst>
  <p:sldIdLst>
    <p:sldId xmlns:r="http://schemas.openxmlformats.org/officeDocument/2006/relationships" id="256" r:id="R907d20bab1734bc4"/>
    <p:sldId xmlns:r="http://schemas.openxmlformats.org/officeDocument/2006/relationships" id="257" r:id="Re1ebffd6ceaf4348"/>
    <p:sldId xmlns:r="http://schemas.openxmlformats.org/officeDocument/2006/relationships" id="258" r:id="Ra082796b8fd34c2e"/>
    <p:sldId xmlns:r="http://schemas.openxmlformats.org/officeDocument/2006/relationships" id="259" r:id="R52dc511b7f1949d1"/>
    <p:sldId xmlns:r="http://schemas.openxmlformats.org/officeDocument/2006/relationships" id="260" r:id="R65f52f8887d34a7d"/>
    <p:sldId xmlns:r="http://schemas.openxmlformats.org/officeDocument/2006/relationships" id="261" r:id="R22a086625cc8472f"/>
    <p:sldId xmlns:r="http://schemas.openxmlformats.org/officeDocument/2006/relationships" id="262" r:id="R717c3345e3d240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d1def204f41f4" /><Relationship Type="http://schemas.openxmlformats.org/officeDocument/2006/relationships/slide" Target="/ppt/slides/slide1.xml" Id="R907d20bab1734bc4" /><Relationship Type="http://schemas.openxmlformats.org/officeDocument/2006/relationships/slide" Target="/ppt/slides/slide2.xml" Id="Re1ebffd6ceaf4348" /><Relationship Type="http://schemas.openxmlformats.org/officeDocument/2006/relationships/slide" Target="/ppt/slides/slide3.xml" Id="Ra082796b8fd34c2e" /><Relationship Type="http://schemas.openxmlformats.org/officeDocument/2006/relationships/slide" Target="/ppt/slides/slide4.xml" Id="R52dc511b7f1949d1" /><Relationship Type="http://schemas.openxmlformats.org/officeDocument/2006/relationships/slide" Target="/ppt/slides/slide5.xml" Id="R65f52f8887d34a7d" /><Relationship Type="http://schemas.openxmlformats.org/officeDocument/2006/relationships/slide" Target="/ppt/slides/slide6.xml" Id="R22a086625cc8472f" /><Relationship Type="http://schemas.openxmlformats.org/officeDocument/2006/relationships/slide" Target="/ppt/slides/slide7.xml" Id="R717c3345e3d240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99bae59a34e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6a1a4964b4225" /><Relationship Type="http://schemas.openxmlformats.org/officeDocument/2006/relationships/theme" Target="/ppt/slideMasters/theme/theme1.xml" Id="Rc07bfdbfa45b44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26a1a4964b42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6e8ae786f45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34d78a18541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5603280d14a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afb96f0574d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24c69f8d241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078ead5274c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3230ad40849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 JAREN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JAREN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14 439 595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190 392 501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190 704 420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SVERDRUP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924 968 672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