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77f4034d87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9921fc33a4414"/>
  </p:sldMasterIdLst>
  <p:sldIdLst>
    <p:sldId xmlns:r="http://schemas.openxmlformats.org/officeDocument/2006/relationships" id="256" r:id="R2277e5be8b6441f5"/>
    <p:sldId xmlns:r="http://schemas.openxmlformats.org/officeDocument/2006/relationships" id="257" r:id="R4bc998c6c0244157"/>
    <p:sldId xmlns:r="http://schemas.openxmlformats.org/officeDocument/2006/relationships" id="258" r:id="R70cc3097edb84e9e"/>
    <p:sldId xmlns:r="http://schemas.openxmlformats.org/officeDocument/2006/relationships" id="259" r:id="R0433cd0597414c3e"/>
    <p:sldId xmlns:r="http://schemas.openxmlformats.org/officeDocument/2006/relationships" id="260" r:id="R84b601aa5b594475"/>
    <p:sldId xmlns:r="http://schemas.openxmlformats.org/officeDocument/2006/relationships" id="261" r:id="R4629cd38f4f94539"/>
    <p:sldId xmlns:r="http://schemas.openxmlformats.org/officeDocument/2006/relationships" id="262" r:id="R7f4ceae8227f47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9921fc33a4414" /><Relationship Type="http://schemas.openxmlformats.org/officeDocument/2006/relationships/slide" Target="/ppt/slides/slide1.xml" Id="R2277e5be8b6441f5" /><Relationship Type="http://schemas.openxmlformats.org/officeDocument/2006/relationships/slide" Target="/ppt/slides/slide2.xml" Id="R4bc998c6c0244157" /><Relationship Type="http://schemas.openxmlformats.org/officeDocument/2006/relationships/slide" Target="/ppt/slides/slide3.xml" Id="R70cc3097edb84e9e" /><Relationship Type="http://schemas.openxmlformats.org/officeDocument/2006/relationships/slide" Target="/ppt/slides/slide4.xml" Id="R0433cd0597414c3e" /><Relationship Type="http://schemas.openxmlformats.org/officeDocument/2006/relationships/slide" Target="/ppt/slides/slide5.xml" Id="R84b601aa5b594475" /><Relationship Type="http://schemas.openxmlformats.org/officeDocument/2006/relationships/slide" Target="/ppt/slides/slide6.xml" Id="R4629cd38f4f94539" /><Relationship Type="http://schemas.openxmlformats.org/officeDocument/2006/relationships/slide" Target="/ppt/slides/slide7.xml" Id="R7f4ceae8227f47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b2d8d1ea941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d8cedfdc845fb" /><Relationship Type="http://schemas.openxmlformats.org/officeDocument/2006/relationships/theme" Target="/ppt/slideMasters/theme/theme1.xml" Id="R3aecee8ecc9a44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bd8cedfdc8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d180b764e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e6519132f46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8ccd5567a4f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9ddc6bfe740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00ce1e71c4d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8411b838c41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48343f82b43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LNS JAREN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LNS JAREN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14 888 172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196 395 411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206 828 827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LILI NOELLE SVERDRUP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924 968 680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