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b665daf5b2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44f3635f2054c3b"/>
  </p:sldMasterIdLst>
  <p:sldIdLst>
    <p:sldId xmlns:r="http://schemas.openxmlformats.org/officeDocument/2006/relationships" id="256" r:id="R9f658c7ad55047d9"/>
    <p:sldId xmlns:r="http://schemas.openxmlformats.org/officeDocument/2006/relationships" id="257" r:id="R31cfe0b62ffe45e6"/>
    <p:sldId xmlns:r="http://schemas.openxmlformats.org/officeDocument/2006/relationships" id="258" r:id="Re868fa1a80474ff4"/>
    <p:sldId xmlns:r="http://schemas.openxmlformats.org/officeDocument/2006/relationships" id="259" r:id="R7a679ee2add848f8"/>
    <p:sldId xmlns:r="http://schemas.openxmlformats.org/officeDocument/2006/relationships" id="260" r:id="R62a24072765e4d63"/>
    <p:sldId xmlns:r="http://schemas.openxmlformats.org/officeDocument/2006/relationships" id="261" r:id="R5fd531e9b17040f9"/>
    <p:sldId xmlns:r="http://schemas.openxmlformats.org/officeDocument/2006/relationships" id="262" r:id="Rc0c66ef2ebd14b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44f3635f2054c3b" /><Relationship Type="http://schemas.openxmlformats.org/officeDocument/2006/relationships/slide" Target="/ppt/slides/slide1.xml" Id="R9f658c7ad55047d9" /><Relationship Type="http://schemas.openxmlformats.org/officeDocument/2006/relationships/slide" Target="/ppt/slides/slide2.xml" Id="R31cfe0b62ffe45e6" /><Relationship Type="http://schemas.openxmlformats.org/officeDocument/2006/relationships/slide" Target="/ppt/slides/slide3.xml" Id="Re868fa1a80474ff4" /><Relationship Type="http://schemas.openxmlformats.org/officeDocument/2006/relationships/slide" Target="/ppt/slides/slide4.xml" Id="R7a679ee2add848f8" /><Relationship Type="http://schemas.openxmlformats.org/officeDocument/2006/relationships/slide" Target="/ppt/slides/slide5.xml" Id="R62a24072765e4d63" /><Relationship Type="http://schemas.openxmlformats.org/officeDocument/2006/relationships/slide" Target="/ppt/slides/slide6.xml" Id="R5fd531e9b17040f9" /><Relationship Type="http://schemas.openxmlformats.org/officeDocument/2006/relationships/slide" Target="/ppt/slides/slide7.xml" Id="Rc0c66ef2ebd14b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425a9d397744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4eb0bcad4a4af7" /><Relationship Type="http://schemas.openxmlformats.org/officeDocument/2006/relationships/theme" Target="/ppt/slideMasters/theme/theme1.xml" Id="R4e41af3200574c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4eb0bcad4a4a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4faaaebec14ef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dab11ba0e42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04adeda634a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36e1bda5947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60563ba154c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b52c87529d455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ae6ef5a62947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CARROT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CARROT HOLDING AS ble etablert [år] og holder til i Leksvik.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3 829 420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8 572 754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8 675 814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CATO OLSEN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Bjørn Cato Olsen, Grindabakken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7120 Leksvik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924 985 305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CARROT HOLDING AS</a:t>
            </a:r>
          </a:p>
        </p:txBody>
      </p:sp>
    </p:spTree>
  </p:cSld>
  <p:clrMapOvr>
    <a:masterClrMapping xmlns:a="http://schemas.openxmlformats.org/drawingml/2006/main"/>
  </p:clrMapOvr>
</p:sld>
</file>