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c21653539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e690af0e3a42c6"/>
  </p:sldMasterIdLst>
  <p:sldIdLst>
    <p:sldId xmlns:r="http://schemas.openxmlformats.org/officeDocument/2006/relationships" id="256" r:id="R5379d8b9a110415b"/>
    <p:sldId xmlns:r="http://schemas.openxmlformats.org/officeDocument/2006/relationships" id="257" r:id="R355a93d7179845d6"/>
    <p:sldId xmlns:r="http://schemas.openxmlformats.org/officeDocument/2006/relationships" id="258" r:id="Rc1d016622d9a4edd"/>
    <p:sldId xmlns:r="http://schemas.openxmlformats.org/officeDocument/2006/relationships" id="259" r:id="R47a2766b32e34d66"/>
    <p:sldId xmlns:r="http://schemas.openxmlformats.org/officeDocument/2006/relationships" id="260" r:id="Ra443f792bc8a48fa"/>
    <p:sldId xmlns:r="http://schemas.openxmlformats.org/officeDocument/2006/relationships" id="261" r:id="R5e650dd1f0104130"/>
    <p:sldId xmlns:r="http://schemas.openxmlformats.org/officeDocument/2006/relationships" id="262" r:id="Rb12d97ca9bf4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690af0e3a42c6" /><Relationship Type="http://schemas.openxmlformats.org/officeDocument/2006/relationships/slide" Target="/ppt/slides/slide1.xml" Id="R5379d8b9a110415b" /><Relationship Type="http://schemas.openxmlformats.org/officeDocument/2006/relationships/slide" Target="/ppt/slides/slide2.xml" Id="R355a93d7179845d6" /><Relationship Type="http://schemas.openxmlformats.org/officeDocument/2006/relationships/slide" Target="/ppt/slides/slide3.xml" Id="Rc1d016622d9a4edd" /><Relationship Type="http://schemas.openxmlformats.org/officeDocument/2006/relationships/slide" Target="/ppt/slides/slide4.xml" Id="R47a2766b32e34d66" /><Relationship Type="http://schemas.openxmlformats.org/officeDocument/2006/relationships/slide" Target="/ppt/slides/slide5.xml" Id="Ra443f792bc8a48fa" /><Relationship Type="http://schemas.openxmlformats.org/officeDocument/2006/relationships/slide" Target="/ppt/slides/slide6.xml" Id="R5e650dd1f0104130" /><Relationship Type="http://schemas.openxmlformats.org/officeDocument/2006/relationships/slide" Target="/ppt/slides/slide7.xml" Id="Rb12d97ca9bf4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4bca14a5842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de79c3ea34eae" /><Relationship Type="http://schemas.openxmlformats.org/officeDocument/2006/relationships/theme" Target="/ppt/slideMasters/theme/theme1.xml" Id="R92fd77b5845341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dde79c3ea34e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9cd79ff794f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b73a1441a46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641e0ba4647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fde42865340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6fb9511f7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95ad163c14b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6bdad2979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