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10be082b4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16fb6ad954e11"/>
  </p:sldMasterIdLst>
  <p:sldIdLst>
    <p:sldId xmlns:r="http://schemas.openxmlformats.org/officeDocument/2006/relationships" id="256" r:id="R2cb2f6ac4a9742cb"/>
    <p:sldId xmlns:r="http://schemas.openxmlformats.org/officeDocument/2006/relationships" id="257" r:id="R2a2c460c0fec4a6b"/>
    <p:sldId xmlns:r="http://schemas.openxmlformats.org/officeDocument/2006/relationships" id="258" r:id="R404e909383de4f6f"/>
    <p:sldId xmlns:r="http://schemas.openxmlformats.org/officeDocument/2006/relationships" id="259" r:id="Rad7691c8ff964b2b"/>
    <p:sldId xmlns:r="http://schemas.openxmlformats.org/officeDocument/2006/relationships" id="260" r:id="R542fea9ff26d4b0b"/>
    <p:sldId xmlns:r="http://schemas.openxmlformats.org/officeDocument/2006/relationships" id="261" r:id="R8f15eb2da6f64760"/>
    <p:sldId xmlns:r="http://schemas.openxmlformats.org/officeDocument/2006/relationships" id="262" r:id="R758dd36c6ee8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16fb6ad954e11" /><Relationship Type="http://schemas.openxmlformats.org/officeDocument/2006/relationships/slide" Target="/ppt/slides/slide1.xml" Id="R2cb2f6ac4a9742cb" /><Relationship Type="http://schemas.openxmlformats.org/officeDocument/2006/relationships/slide" Target="/ppt/slides/slide2.xml" Id="R2a2c460c0fec4a6b" /><Relationship Type="http://schemas.openxmlformats.org/officeDocument/2006/relationships/slide" Target="/ppt/slides/slide3.xml" Id="R404e909383de4f6f" /><Relationship Type="http://schemas.openxmlformats.org/officeDocument/2006/relationships/slide" Target="/ppt/slides/slide4.xml" Id="Rad7691c8ff964b2b" /><Relationship Type="http://schemas.openxmlformats.org/officeDocument/2006/relationships/slide" Target="/ppt/slides/slide5.xml" Id="R542fea9ff26d4b0b" /><Relationship Type="http://schemas.openxmlformats.org/officeDocument/2006/relationships/slide" Target="/ppt/slides/slide6.xml" Id="R8f15eb2da6f64760" /><Relationship Type="http://schemas.openxmlformats.org/officeDocument/2006/relationships/slide" Target="/ppt/slides/slide7.xml" Id="R758dd36c6ee8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79a912584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3a757ac54ccd" /><Relationship Type="http://schemas.openxmlformats.org/officeDocument/2006/relationships/theme" Target="/ppt/slideMasters/theme/theme1.xml" Id="R66766af035e9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f3a757ac5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971a1192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25b5d5718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bf6ce831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590c51b4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6b4d99d3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06f65fc64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146d16a30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REGNSKAP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HANSET WILLA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EINAR WILLA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924 988 991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