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5183cbdae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7be4908224645"/>
  </p:sldMasterIdLst>
  <p:sldIdLst>
    <p:sldId xmlns:r="http://schemas.openxmlformats.org/officeDocument/2006/relationships" id="256" r:id="R5f74febe7cf048e4"/>
    <p:sldId xmlns:r="http://schemas.openxmlformats.org/officeDocument/2006/relationships" id="257" r:id="R8123ce076d95430e"/>
    <p:sldId xmlns:r="http://schemas.openxmlformats.org/officeDocument/2006/relationships" id="258" r:id="R622f6bda34814929"/>
    <p:sldId xmlns:r="http://schemas.openxmlformats.org/officeDocument/2006/relationships" id="259" r:id="Rf52f7cf344ad41c7"/>
    <p:sldId xmlns:r="http://schemas.openxmlformats.org/officeDocument/2006/relationships" id="260" r:id="R2206db0f2c8c4eae"/>
    <p:sldId xmlns:r="http://schemas.openxmlformats.org/officeDocument/2006/relationships" id="261" r:id="R6dc9f9b17aa24967"/>
    <p:sldId xmlns:r="http://schemas.openxmlformats.org/officeDocument/2006/relationships" id="262" r:id="R1ec2bc209f1d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7be4908224645" /><Relationship Type="http://schemas.openxmlformats.org/officeDocument/2006/relationships/slide" Target="/ppt/slides/slide1.xml" Id="R5f74febe7cf048e4" /><Relationship Type="http://schemas.openxmlformats.org/officeDocument/2006/relationships/slide" Target="/ppt/slides/slide2.xml" Id="R8123ce076d95430e" /><Relationship Type="http://schemas.openxmlformats.org/officeDocument/2006/relationships/slide" Target="/ppt/slides/slide3.xml" Id="R622f6bda34814929" /><Relationship Type="http://schemas.openxmlformats.org/officeDocument/2006/relationships/slide" Target="/ppt/slides/slide4.xml" Id="Rf52f7cf344ad41c7" /><Relationship Type="http://schemas.openxmlformats.org/officeDocument/2006/relationships/slide" Target="/ppt/slides/slide5.xml" Id="R2206db0f2c8c4eae" /><Relationship Type="http://schemas.openxmlformats.org/officeDocument/2006/relationships/slide" Target="/ppt/slides/slide6.xml" Id="R6dc9f9b17aa24967" /><Relationship Type="http://schemas.openxmlformats.org/officeDocument/2006/relationships/slide" Target="/ppt/slides/slide7.xml" Id="R1ec2bc209f1d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80eae9578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6711fa3942e4" /><Relationship Type="http://schemas.openxmlformats.org/officeDocument/2006/relationships/theme" Target="/ppt/slideMasters/theme/theme1.xml" Id="Rd525ed3198fc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06711fa39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1bf312a5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2168910fe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3abbf0d8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8befd0d3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96401bfb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fdbb9cc8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4ffcfa52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