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b02e62354149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89ac789966400b"/>
  </p:sldMasterIdLst>
  <p:sldIdLst>
    <p:sldId xmlns:r="http://schemas.openxmlformats.org/officeDocument/2006/relationships" id="256" r:id="Rde06fb1b841f4cec"/>
    <p:sldId xmlns:r="http://schemas.openxmlformats.org/officeDocument/2006/relationships" id="257" r:id="R2b538ecebd4e41a9"/>
    <p:sldId xmlns:r="http://schemas.openxmlformats.org/officeDocument/2006/relationships" id="258" r:id="Rae9a8d7db7044c93"/>
    <p:sldId xmlns:r="http://schemas.openxmlformats.org/officeDocument/2006/relationships" id="259" r:id="R1d4f9e319335479e"/>
    <p:sldId xmlns:r="http://schemas.openxmlformats.org/officeDocument/2006/relationships" id="260" r:id="R2de8ecdb461b42b5"/>
    <p:sldId xmlns:r="http://schemas.openxmlformats.org/officeDocument/2006/relationships" id="261" r:id="R4c77abb60baa4b65"/>
    <p:sldId xmlns:r="http://schemas.openxmlformats.org/officeDocument/2006/relationships" id="262" r:id="R7a1918f787ca4d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9ac789966400b" /><Relationship Type="http://schemas.openxmlformats.org/officeDocument/2006/relationships/slide" Target="/ppt/slides/slide1.xml" Id="Rde06fb1b841f4cec" /><Relationship Type="http://schemas.openxmlformats.org/officeDocument/2006/relationships/slide" Target="/ppt/slides/slide2.xml" Id="R2b538ecebd4e41a9" /><Relationship Type="http://schemas.openxmlformats.org/officeDocument/2006/relationships/slide" Target="/ppt/slides/slide3.xml" Id="Rae9a8d7db7044c93" /><Relationship Type="http://schemas.openxmlformats.org/officeDocument/2006/relationships/slide" Target="/ppt/slides/slide4.xml" Id="R1d4f9e319335479e" /><Relationship Type="http://schemas.openxmlformats.org/officeDocument/2006/relationships/slide" Target="/ppt/slides/slide5.xml" Id="R2de8ecdb461b42b5" /><Relationship Type="http://schemas.openxmlformats.org/officeDocument/2006/relationships/slide" Target="/ppt/slides/slide6.xml" Id="R4c77abb60baa4b65" /><Relationship Type="http://schemas.openxmlformats.org/officeDocument/2006/relationships/slide" Target="/ppt/slides/slide7.xml" Id="R7a1918f787ca4d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26ed6e2dc645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e70d86de04763" /><Relationship Type="http://schemas.openxmlformats.org/officeDocument/2006/relationships/theme" Target="/ppt/slideMasters/theme/theme1.xml" Id="Re731f816bdd141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7e70d86de047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cb29c611b49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4cfbce72846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fba2a981d48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026c5127c48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d57dd244442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56847f9df43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4f3ca0caf49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CAMSTI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CAMSTI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CAMSTI AS ble etablert [år] og holder til i Vatne.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CAMSTI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CAMSTI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CAMSTI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572 328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922 328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CAMSTI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VOLSDAL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MICHAEL DYRØY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CAMSTI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6265 Vatne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925 025 836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CAMSTI AS</a:t>
            </a:r>
          </a:p>
        </p:txBody>
      </p:sp>
    </p:spTree>
  </p:cSld>
  <p:clrMapOvr>
    <a:masterClrMapping xmlns:a="http://schemas.openxmlformats.org/drawingml/2006/main"/>
  </p:clrMapOvr>
</p:sld>
</file>