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5c71d16ef5249f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e9ff52c9f0d4df1"/>
  </p:sldMasterIdLst>
  <p:sldIdLst>
    <p:sldId xmlns:r="http://schemas.openxmlformats.org/officeDocument/2006/relationships" id="256" r:id="Raa96ba32e34041d5"/>
    <p:sldId xmlns:r="http://schemas.openxmlformats.org/officeDocument/2006/relationships" id="257" r:id="R838c60fcb048437c"/>
    <p:sldId xmlns:r="http://schemas.openxmlformats.org/officeDocument/2006/relationships" id="258" r:id="Re014a68e60f54f2a"/>
    <p:sldId xmlns:r="http://schemas.openxmlformats.org/officeDocument/2006/relationships" id="259" r:id="R22f70ce812b546a0"/>
    <p:sldId xmlns:r="http://schemas.openxmlformats.org/officeDocument/2006/relationships" id="260" r:id="Rce96783fd5294d71"/>
    <p:sldId xmlns:r="http://schemas.openxmlformats.org/officeDocument/2006/relationships" id="261" r:id="Rdff0a5ab1f8a47bc"/>
    <p:sldId xmlns:r="http://schemas.openxmlformats.org/officeDocument/2006/relationships" id="262" r:id="R12545f48414a4e1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9ff52c9f0d4df1" /><Relationship Type="http://schemas.openxmlformats.org/officeDocument/2006/relationships/slide" Target="/ppt/slides/slide1.xml" Id="Raa96ba32e34041d5" /><Relationship Type="http://schemas.openxmlformats.org/officeDocument/2006/relationships/slide" Target="/ppt/slides/slide2.xml" Id="R838c60fcb048437c" /><Relationship Type="http://schemas.openxmlformats.org/officeDocument/2006/relationships/slide" Target="/ppt/slides/slide3.xml" Id="Re014a68e60f54f2a" /><Relationship Type="http://schemas.openxmlformats.org/officeDocument/2006/relationships/slide" Target="/ppt/slides/slide4.xml" Id="R22f70ce812b546a0" /><Relationship Type="http://schemas.openxmlformats.org/officeDocument/2006/relationships/slide" Target="/ppt/slides/slide5.xml" Id="Rce96783fd5294d71" /><Relationship Type="http://schemas.openxmlformats.org/officeDocument/2006/relationships/slide" Target="/ppt/slides/slide6.xml" Id="Rdff0a5ab1f8a47bc" /><Relationship Type="http://schemas.openxmlformats.org/officeDocument/2006/relationships/slide" Target="/ppt/slides/slide7.xml" Id="R12545f48414a4e1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31a9ad61a7416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8e7e3ff02e4ba2" /><Relationship Type="http://schemas.openxmlformats.org/officeDocument/2006/relationships/theme" Target="/ppt/slideMasters/theme/theme1.xml" Id="R7b85084fd6d94f7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c8e7e3ff02e4ba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a18af6983d49b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b885eb39314eb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da59ab6d6e43f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7ef1c05e6840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3d208ca9b146d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e141fa757541b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36f6f0017c413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24 LØNNSOM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24 LØNNSOM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 LØNNSOM AS ble etablert [år] og holder til i Lillehammer.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24 LØNNSOM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24 LØNNSOM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24 LØNNSOM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4 379 156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1 046 151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791 566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106 308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2 005 647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24 LØNNSOM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RUNE SØNSTEBY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24 LØNNSOM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2609 Lillehammer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925 058 025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24 LØNNSOM AS</a:t>
            </a:r>
          </a:p>
        </p:txBody>
      </p:sp>
    </p:spTree>
  </p:cSld>
  <p:clrMapOvr>
    <a:masterClrMapping xmlns:a="http://schemas.openxmlformats.org/drawingml/2006/main"/>
  </p:clrMapOvr>
</p:sld>
</file>