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a4e241fea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aaed2a6324d4d"/>
  </p:sldMasterIdLst>
  <p:sldIdLst>
    <p:sldId xmlns:r="http://schemas.openxmlformats.org/officeDocument/2006/relationships" id="256" r:id="R009bc6d615d44678"/>
    <p:sldId xmlns:r="http://schemas.openxmlformats.org/officeDocument/2006/relationships" id="257" r:id="Rb0a40eb704874112"/>
    <p:sldId xmlns:r="http://schemas.openxmlformats.org/officeDocument/2006/relationships" id="258" r:id="Red6465d4170b42ed"/>
    <p:sldId xmlns:r="http://schemas.openxmlformats.org/officeDocument/2006/relationships" id="259" r:id="R17b997d43eea4202"/>
    <p:sldId xmlns:r="http://schemas.openxmlformats.org/officeDocument/2006/relationships" id="260" r:id="R436463f20b794215"/>
    <p:sldId xmlns:r="http://schemas.openxmlformats.org/officeDocument/2006/relationships" id="261" r:id="Rddd18cc9ea9541d7"/>
    <p:sldId xmlns:r="http://schemas.openxmlformats.org/officeDocument/2006/relationships" id="262" r:id="Rb001e71a7e60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aaed2a6324d4d" /><Relationship Type="http://schemas.openxmlformats.org/officeDocument/2006/relationships/slide" Target="/ppt/slides/slide1.xml" Id="R009bc6d615d44678" /><Relationship Type="http://schemas.openxmlformats.org/officeDocument/2006/relationships/slide" Target="/ppt/slides/slide2.xml" Id="Rb0a40eb704874112" /><Relationship Type="http://schemas.openxmlformats.org/officeDocument/2006/relationships/slide" Target="/ppt/slides/slide3.xml" Id="Red6465d4170b42ed" /><Relationship Type="http://schemas.openxmlformats.org/officeDocument/2006/relationships/slide" Target="/ppt/slides/slide4.xml" Id="R17b997d43eea4202" /><Relationship Type="http://schemas.openxmlformats.org/officeDocument/2006/relationships/slide" Target="/ppt/slides/slide5.xml" Id="R436463f20b794215" /><Relationship Type="http://schemas.openxmlformats.org/officeDocument/2006/relationships/slide" Target="/ppt/slides/slide6.xml" Id="Rddd18cc9ea9541d7" /><Relationship Type="http://schemas.openxmlformats.org/officeDocument/2006/relationships/slide" Target="/ppt/slides/slide7.xml" Id="Rb001e71a7e60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bcd733158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f84dac2d4972" /><Relationship Type="http://schemas.openxmlformats.org/officeDocument/2006/relationships/theme" Target="/ppt/slideMasters/theme/theme1.xml" Id="Rdb9b506e7bfd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df84dac2d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8e04be62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fbce02aa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8b77718c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4e913623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41af0e75c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ba59803f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18c473cd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FREDRIK HASTING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