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22e8ac8ffa4c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5b4228b206498b"/>
  </p:sldMasterIdLst>
  <p:sldIdLst>
    <p:sldId xmlns:r="http://schemas.openxmlformats.org/officeDocument/2006/relationships" id="256" r:id="Ra8b9ac47871b40f5"/>
    <p:sldId xmlns:r="http://schemas.openxmlformats.org/officeDocument/2006/relationships" id="257" r:id="R89445e1e997d4346"/>
    <p:sldId xmlns:r="http://schemas.openxmlformats.org/officeDocument/2006/relationships" id="258" r:id="R65ed5c39cd9d4664"/>
    <p:sldId xmlns:r="http://schemas.openxmlformats.org/officeDocument/2006/relationships" id="259" r:id="Rc52383eb39424306"/>
    <p:sldId xmlns:r="http://schemas.openxmlformats.org/officeDocument/2006/relationships" id="260" r:id="R31e325ddb8fb4878"/>
    <p:sldId xmlns:r="http://schemas.openxmlformats.org/officeDocument/2006/relationships" id="261" r:id="Rec2eb29a7bba45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5b4228b206498b" /><Relationship Type="http://schemas.openxmlformats.org/officeDocument/2006/relationships/slide" Target="/ppt/slides/slide1.xml" Id="Ra8b9ac47871b40f5" /><Relationship Type="http://schemas.openxmlformats.org/officeDocument/2006/relationships/slide" Target="/ppt/slides/slide2.xml" Id="R89445e1e997d4346" /><Relationship Type="http://schemas.openxmlformats.org/officeDocument/2006/relationships/slide" Target="/ppt/slides/slide3.xml" Id="R65ed5c39cd9d4664" /><Relationship Type="http://schemas.openxmlformats.org/officeDocument/2006/relationships/slide" Target="/ppt/slides/slide4.xml" Id="Rc52383eb39424306" /><Relationship Type="http://schemas.openxmlformats.org/officeDocument/2006/relationships/slide" Target="/ppt/slides/slide5.xml" Id="R31e325ddb8fb4878" /><Relationship Type="http://schemas.openxmlformats.org/officeDocument/2006/relationships/slide" Target="/ppt/slides/slide6.xml" Id="Rec2eb29a7bba45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70d239f73342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273d402054dd5" /><Relationship Type="http://schemas.openxmlformats.org/officeDocument/2006/relationships/theme" Target="/ppt/slideMasters/theme/theme1.xml" Id="R607e1a42b21948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0273d402054d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2b556e19241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aef09415146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8f2088dc04f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bf41967f640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8b06eaea140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c394428b840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