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17f40fafb46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249462c1df4c9d"/>
  </p:sldMasterIdLst>
  <p:sldIdLst>
    <p:sldId xmlns:r="http://schemas.openxmlformats.org/officeDocument/2006/relationships" id="256" r:id="R1330d95573974cf2"/>
    <p:sldId xmlns:r="http://schemas.openxmlformats.org/officeDocument/2006/relationships" id="257" r:id="R14437e078d1146e6"/>
    <p:sldId xmlns:r="http://schemas.openxmlformats.org/officeDocument/2006/relationships" id="258" r:id="Rd50832cb55c84c27"/>
    <p:sldId xmlns:r="http://schemas.openxmlformats.org/officeDocument/2006/relationships" id="259" r:id="R9730444583e64993"/>
    <p:sldId xmlns:r="http://schemas.openxmlformats.org/officeDocument/2006/relationships" id="260" r:id="R74e8cf440d254d7b"/>
    <p:sldId xmlns:r="http://schemas.openxmlformats.org/officeDocument/2006/relationships" id="261" r:id="R34fd2eb214b74c3a"/>
    <p:sldId xmlns:r="http://schemas.openxmlformats.org/officeDocument/2006/relationships" id="262" r:id="R39bdaac4e69c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49462c1df4c9d" /><Relationship Type="http://schemas.openxmlformats.org/officeDocument/2006/relationships/slide" Target="/ppt/slides/slide1.xml" Id="R1330d95573974cf2" /><Relationship Type="http://schemas.openxmlformats.org/officeDocument/2006/relationships/slide" Target="/ppt/slides/slide2.xml" Id="R14437e078d1146e6" /><Relationship Type="http://schemas.openxmlformats.org/officeDocument/2006/relationships/slide" Target="/ppt/slides/slide3.xml" Id="Rd50832cb55c84c27" /><Relationship Type="http://schemas.openxmlformats.org/officeDocument/2006/relationships/slide" Target="/ppt/slides/slide4.xml" Id="R9730444583e64993" /><Relationship Type="http://schemas.openxmlformats.org/officeDocument/2006/relationships/slide" Target="/ppt/slides/slide5.xml" Id="R74e8cf440d254d7b" /><Relationship Type="http://schemas.openxmlformats.org/officeDocument/2006/relationships/slide" Target="/ppt/slides/slide6.xml" Id="R34fd2eb214b74c3a" /><Relationship Type="http://schemas.openxmlformats.org/officeDocument/2006/relationships/slide" Target="/ppt/slides/slide7.xml" Id="R39bdaac4e69c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0bc2cbbc048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fda6027554a29" /><Relationship Type="http://schemas.openxmlformats.org/officeDocument/2006/relationships/theme" Target="/ppt/slideMasters/theme/theme1.xml" Id="R3cb8ca54519c49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7fda602755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8c7fac337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6bffd4561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aaca2e93e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ee8c77dd5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0a8cd5a1d4d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6b9809f064a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2df83525847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