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0c7321e5ef49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a9f0a691de4bb3"/>
  </p:sldMasterIdLst>
  <p:sldIdLst>
    <p:sldId xmlns:r="http://schemas.openxmlformats.org/officeDocument/2006/relationships" id="256" r:id="Rccae0d42b74f4a7c"/>
    <p:sldId xmlns:r="http://schemas.openxmlformats.org/officeDocument/2006/relationships" id="257" r:id="Rb464a85e82724ef4"/>
    <p:sldId xmlns:r="http://schemas.openxmlformats.org/officeDocument/2006/relationships" id="258" r:id="Rf0fa1d2704584522"/>
    <p:sldId xmlns:r="http://schemas.openxmlformats.org/officeDocument/2006/relationships" id="259" r:id="Rd60af89777114e50"/>
    <p:sldId xmlns:r="http://schemas.openxmlformats.org/officeDocument/2006/relationships" id="260" r:id="R23c6ae0cbf0747b2"/>
    <p:sldId xmlns:r="http://schemas.openxmlformats.org/officeDocument/2006/relationships" id="261" r:id="R2b17eb2efc56481b"/>
    <p:sldId xmlns:r="http://schemas.openxmlformats.org/officeDocument/2006/relationships" id="262" r:id="Rf317089da28a4a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9f0a691de4bb3" /><Relationship Type="http://schemas.openxmlformats.org/officeDocument/2006/relationships/slide" Target="/ppt/slides/slide1.xml" Id="Rccae0d42b74f4a7c" /><Relationship Type="http://schemas.openxmlformats.org/officeDocument/2006/relationships/slide" Target="/ppt/slides/slide2.xml" Id="Rb464a85e82724ef4" /><Relationship Type="http://schemas.openxmlformats.org/officeDocument/2006/relationships/slide" Target="/ppt/slides/slide3.xml" Id="Rf0fa1d2704584522" /><Relationship Type="http://schemas.openxmlformats.org/officeDocument/2006/relationships/slide" Target="/ppt/slides/slide4.xml" Id="Rd60af89777114e50" /><Relationship Type="http://schemas.openxmlformats.org/officeDocument/2006/relationships/slide" Target="/ppt/slides/slide5.xml" Id="R23c6ae0cbf0747b2" /><Relationship Type="http://schemas.openxmlformats.org/officeDocument/2006/relationships/slide" Target="/ppt/slides/slide6.xml" Id="R2b17eb2efc56481b" /><Relationship Type="http://schemas.openxmlformats.org/officeDocument/2006/relationships/slide" Target="/ppt/slides/slide7.xml" Id="Rf317089da28a4a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6f519622a4c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371919cf54764" /><Relationship Type="http://schemas.openxmlformats.org/officeDocument/2006/relationships/theme" Target="/ppt/slideMasters/theme/theme1.xml" Id="R087754070ba346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b371919cf547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d2e3d7e6343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856bd0dd54b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fb9d4b99c40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d406f003a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d09dbd58042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07007990848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62d7edd864a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BERGLI HOLDING AS ble etablert [år] og holder til i Nordli.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665 427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1 429 728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1 744 113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BERGLI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Leirbakkveien 238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7882 Nordli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925 139 254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BERGLI HOLDING AS</a:t>
            </a:r>
          </a:p>
        </p:txBody>
      </p:sp>
    </p:spTree>
  </p:cSld>
  <p:clrMapOvr>
    <a:masterClrMapping xmlns:a="http://schemas.openxmlformats.org/drawingml/2006/main"/>
  </p:clrMapOvr>
</p:sld>
</file>