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5d1c6bc0f43470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6aa501ae1f24953"/>
  </p:sldMasterIdLst>
  <p:sldIdLst>
    <p:sldId xmlns:r="http://schemas.openxmlformats.org/officeDocument/2006/relationships" id="256" r:id="R5c64402be1134189"/>
    <p:sldId xmlns:r="http://schemas.openxmlformats.org/officeDocument/2006/relationships" id="257" r:id="Rd079deca25c343d9"/>
    <p:sldId xmlns:r="http://schemas.openxmlformats.org/officeDocument/2006/relationships" id="258" r:id="R097d6eb81bc44224"/>
    <p:sldId xmlns:r="http://schemas.openxmlformats.org/officeDocument/2006/relationships" id="259" r:id="R4a2be93c68974101"/>
    <p:sldId xmlns:r="http://schemas.openxmlformats.org/officeDocument/2006/relationships" id="260" r:id="Rd5f9e154b60e419a"/>
    <p:sldId xmlns:r="http://schemas.openxmlformats.org/officeDocument/2006/relationships" id="261" r:id="Raa934fbef6a54cc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6aa501ae1f24953" /><Relationship Type="http://schemas.openxmlformats.org/officeDocument/2006/relationships/slide" Target="/ppt/slides/slide1.xml" Id="R5c64402be1134189" /><Relationship Type="http://schemas.openxmlformats.org/officeDocument/2006/relationships/slide" Target="/ppt/slides/slide2.xml" Id="Rd079deca25c343d9" /><Relationship Type="http://schemas.openxmlformats.org/officeDocument/2006/relationships/slide" Target="/ppt/slides/slide3.xml" Id="R097d6eb81bc44224" /><Relationship Type="http://schemas.openxmlformats.org/officeDocument/2006/relationships/slide" Target="/ppt/slides/slide4.xml" Id="R4a2be93c68974101" /><Relationship Type="http://schemas.openxmlformats.org/officeDocument/2006/relationships/slide" Target="/ppt/slides/slide5.xml" Id="Rd5f9e154b60e419a" /><Relationship Type="http://schemas.openxmlformats.org/officeDocument/2006/relationships/slide" Target="/ppt/slides/slide6.xml" Id="Raa934fbef6a54cc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1ab5f0ec15f4ab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bc095c25ca44c2" /><Relationship Type="http://schemas.openxmlformats.org/officeDocument/2006/relationships/theme" Target="/ppt/slideMasters/theme/theme1.xml" Id="R89e7b8db0abe440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5bc095c25ca44c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bc777736144c8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7e2c82e5964e9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2d502cdfbb461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0c0c9421a94b7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9b46565627484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060df2518e42f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CNC PRODUKSJON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CNC PRODUKSJON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CNC PRODUKSJON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CNC PRODUKSJON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CNC PRODUKSJON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CNC PRODUKSJON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Stålfjæra 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0975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925 140 708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CNC PRODUKSJON AS</a:t>
            </a:r>
          </a:p>
        </p:txBody>
      </p:sp>
    </p:spTree>
  </p:cSld>
  <p:clrMapOvr>
    <a:masterClrMapping xmlns:a="http://schemas.openxmlformats.org/drawingml/2006/main"/>
  </p:clrMapOvr>
</p:sld>
</file>