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83422eef6049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2da84848a6427a"/>
  </p:sldMasterIdLst>
  <p:sldIdLst>
    <p:sldId xmlns:r="http://schemas.openxmlformats.org/officeDocument/2006/relationships" id="256" r:id="Raef538946e574b81"/>
    <p:sldId xmlns:r="http://schemas.openxmlformats.org/officeDocument/2006/relationships" id="257" r:id="R7823dd3f90004454"/>
    <p:sldId xmlns:r="http://schemas.openxmlformats.org/officeDocument/2006/relationships" id="258" r:id="Rea1c59e798104ca0"/>
    <p:sldId xmlns:r="http://schemas.openxmlformats.org/officeDocument/2006/relationships" id="259" r:id="Rb0425a9c28de470d"/>
    <p:sldId xmlns:r="http://schemas.openxmlformats.org/officeDocument/2006/relationships" id="260" r:id="Rff6ec059e8814c04"/>
    <p:sldId xmlns:r="http://schemas.openxmlformats.org/officeDocument/2006/relationships" id="261" r:id="R4aee58e15bfd4ea7"/>
    <p:sldId xmlns:r="http://schemas.openxmlformats.org/officeDocument/2006/relationships" id="262" r:id="R476dbc17da744f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2da84848a6427a" /><Relationship Type="http://schemas.openxmlformats.org/officeDocument/2006/relationships/slide" Target="/ppt/slides/slide1.xml" Id="Raef538946e574b81" /><Relationship Type="http://schemas.openxmlformats.org/officeDocument/2006/relationships/slide" Target="/ppt/slides/slide2.xml" Id="R7823dd3f90004454" /><Relationship Type="http://schemas.openxmlformats.org/officeDocument/2006/relationships/slide" Target="/ppt/slides/slide3.xml" Id="Rea1c59e798104ca0" /><Relationship Type="http://schemas.openxmlformats.org/officeDocument/2006/relationships/slide" Target="/ppt/slides/slide4.xml" Id="Rb0425a9c28de470d" /><Relationship Type="http://schemas.openxmlformats.org/officeDocument/2006/relationships/slide" Target="/ppt/slides/slide5.xml" Id="Rff6ec059e8814c04" /><Relationship Type="http://schemas.openxmlformats.org/officeDocument/2006/relationships/slide" Target="/ppt/slides/slide6.xml" Id="R4aee58e15bfd4ea7" /><Relationship Type="http://schemas.openxmlformats.org/officeDocument/2006/relationships/slide" Target="/ppt/slides/slide7.xml" Id="R476dbc17da744f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a523ec4984a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34fe5bdb64603" /><Relationship Type="http://schemas.openxmlformats.org/officeDocument/2006/relationships/theme" Target="/ppt/slideMasters/theme/theme1.xml" Id="R63a7690433d943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e34fe5bdb646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445aa21fd42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eef6583b049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912c929d54f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477dd1d424a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c3028385e46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5813fb5f44d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3e564456446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CNC PRODUKSJON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CNC PRODUKSJON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7 787 820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1 314 611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619 287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3 079 174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WECANYX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