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78a0d56a024b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d3f44deb174af1"/>
  </p:sldMasterIdLst>
  <p:sldIdLst>
    <p:sldId xmlns:r="http://schemas.openxmlformats.org/officeDocument/2006/relationships" id="256" r:id="Rd8ad0478e8c541ac"/>
    <p:sldId xmlns:r="http://schemas.openxmlformats.org/officeDocument/2006/relationships" id="257" r:id="Rfe538d3820054fbe"/>
    <p:sldId xmlns:r="http://schemas.openxmlformats.org/officeDocument/2006/relationships" id="258" r:id="R4bbfa79de16a4fc2"/>
    <p:sldId xmlns:r="http://schemas.openxmlformats.org/officeDocument/2006/relationships" id="259" r:id="Rc1df9ccecff54eb2"/>
    <p:sldId xmlns:r="http://schemas.openxmlformats.org/officeDocument/2006/relationships" id="260" r:id="R55f3901d6ffe40bc"/>
    <p:sldId xmlns:r="http://schemas.openxmlformats.org/officeDocument/2006/relationships" id="261" r:id="R4b8bd894fa224f93"/>
    <p:sldId xmlns:r="http://schemas.openxmlformats.org/officeDocument/2006/relationships" id="262" r:id="R86274b1b130944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3f44deb174af1" /><Relationship Type="http://schemas.openxmlformats.org/officeDocument/2006/relationships/slide" Target="/ppt/slides/slide1.xml" Id="Rd8ad0478e8c541ac" /><Relationship Type="http://schemas.openxmlformats.org/officeDocument/2006/relationships/slide" Target="/ppt/slides/slide2.xml" Id="Rfe538d3820054fbe" /><Relationship Type="http://schemas.openxmlformats.org/officeDocument/2006/relationships/slide" Target="/ppt/slides/slide3.xml" Id="R4bbfa79de16a4fc2" /><Relationship Type="http://schemas.openxmlformats.org/officeDocument/2006/relationships/slide" Target="/ppt/slides/slide4.xml" Id="Rc1df9ccecff54eb2" /><Relationship Type="http://schemas.openxmlformats.org/officeDocument/2006/relationships/slide" Target="/ppt/slides/slide5.xml" Id="R55f3901d6ffe40bc" /><Relationship Type="http://schemas.openxmlformats.org/officeDocument/2006/relationships/slide" Target="/ppt/slides/slide6.xml" Id="R4b8bd894fa224f93" /><Relationship Type="http://schemas.openxmlformats.org/officeDocument/2006/relationships/slide" Target="/ppt/slides/slide7.xml" Id="R86274b1b130944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a2fab9b7941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1c1a6d0d9454e" /><Relationship Type="http://schemas.openxmlformats.org/officeDocument/2006/relationships/theme" Target="/ppt/slideMasters/theme/theme1.xml" Id="Rce39b46bfde44e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51c1a6d0d945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0d39d806f4b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1c90dbd7d41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7fd7fb4d6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3cb0e31e549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e45ab47884a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a8d1a6ddf41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a59719f594c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AALL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 KAPITAL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12 341 226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22 033 029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NICOLAY BENJAMIN AALL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Statsraad Niels Aalls veg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925 141 755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 KAPITAL AS</a:t>
            </a:r>
          </a:p>
        </p:txBody>
      </p:sp>
    </p:spTree>
  </p:cSld>
  <p:clrMapOvr>
    <a:masterClrMapping xmlns:a="http://schemas.openxmlformats.org/drawingml/2006/main"/>
  </p:clrMapOvr>
</p:sld>
</file>