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d68424a1b94d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4687eca7e94a0f"/>
  </p:sldMasterIdLst>
  <p:sldIdLst>
    <p:sldId xmlns:r="http://schemas.openxmlformats.org/officeDocument/2006/relationships" id="256" r:id="R1a3de5690ad74947"/>
    <p:sldId xmlns:r="http://schemas.openxmlformats.org/officeDocument/2006/relationships" id="257" r:id="Ra4c675428e46432c"/>
    <p:sldId xmlns:r="http://schemas.openxmlformats.org/officeDocument/2006/relationships" id="258" r:id="R988e95b640ac41df"/>
    <p:sldId xmlns:r="http://schemas.openxmlformats.org/officeDocument/2006/relationships" id="259" r:id="R52313c1571d74a7c"/>
    <p:sldId xmlns:r="http://schemas.openxmlformats.org/officeDocument/2006/relationships" id="260" r:id="R7b2566d2acfa42e2"/>
    <p:sldId xmlns:r="http://schemas.openxmlformats.org/officeDocument/2006/relationships" id="261" r:id="R79c140c190d6467f"/>
    <p:sldId xmlns:r="http://schemas.openxmlformats.org/officeDocument/2006/relationships" id="262" r:id="R646bd0977eab44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687eca7e94a0f" /><Relationship Type="http://schemas.openxmlformats.org/officeDocument/2006/relationships/slide" Target="/ppt/slides/slide1.xml" Id="R1a3de5690ad74947" /><Relationship Type="http://schemas.openxmlformats.org/officeDocument/2006/relationships/slide" Target="/ppt/slides/slide2.xml" Id="Ra4c675428e46432c" /><Relationship Type="http://schemas.openxmlformats.org/officeDocument/2006/relationships/slide" Target="/ppt/slides/slide3.xml" Id="R988e95b640ac41df" /><Relationship Type="http://schemas.openxmlformats.org/officeDocument/2006/relationships/slide" Target="/ppt/slides/slide4.xml" Id="R52313c1571d74a7c" /><Relationship Type="http://schemas.openxmlformats.org/officeDocument/2006/relationships/slide" Target="/ppt/slides/slide5.xml" Id="R7b2566d2acfa42e2" /><Relationship Type="http://schemas.openxmlformats.org/officeDocument/2006/relationships/slide" Target="/ppt/slides/slide6.xml" Id="R79c140c190d6467f" /><Relationship Type="http://schemas.openxmlformats.org/officeDocument/2006/relationships/slide" Target="/ppt/slides/slide7.xml" Id="R646bd0977eab44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2034b302843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b98a9cb714bf5" /><Relationship Type="http://schemas.openxmlformats.org/officeDocument/2006/relationships/theme" Target="/ppt/slideMasters/theme/theme1.xml" Id="R804ed04cb95942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fb98a9cb714b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40dbf1e0e44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bb1b779d748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11727a80444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d9dc2ad5f45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d9e7715b140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2b5a459014f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aef1f3c0148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4A-B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4A-B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889 407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ANJALI BHATNAGAR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Nordalveien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925 156 035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4A-B HOLDING AS</a:t>
            </a:r>
          </a:p>
        </p:txBody>
      </p:sp>
    </p:spTree>
  </p:cSld>
  <p:clrMapOvr>
    <a:masterClrMapping xmlns:a="http://schemas.openxmlformats.org/drawingml/2006/main"/>
  </p:clrMapOvr>
</p:sld>
</file>