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96103d51b745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503470e3d64cb3"/>
  </p:sldMasterIdLst>
  <p:sldIdLst>
    <p:sldId xmlns:r="http://schemas.openxmlformats.org/officeDocument/2006/relationships" id="256" r:id="R99235b104ff94173"/>
    <p:sldId xmlns:r="http://schemas.openxmlformats.org/officeDocument/2006/relationships" id="257" r:id="R03ce12db26f74964"/>
    <p:sldId xmlns:r="http://schemas.openxmlformats.org/officeDocument/2006/relationships" id="258" r:id="Re90a316518b94fde"/>
    <p:sldId xmlns:r="http://schemas.openxmlformats.org/officeDocument/2006/relationships" id="259" r:id="R478b4a298ecf49ed"/>
    <p:sldId xmlns:r="http://schemas.openxmlformats.org/officeDocument/2006/relationships" id="260" r:id="R2735665f29e04f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503470e3d64cb3" /><Relationship Type="http://schemas.openxmlformats.org/officeDocument/2006/relationships/slide" Target="/ppt/slides/slide1.xml" Id="R99235b104ff94173" /><Relationship Type="http://schemas.openxmlformats.org/officeDocument/2006/relationships/slide" Target="/ppt/slides/slide2.xml" Id="R03ce12db26f74964" /><Relationship Type="http://schemas.openxmlformats.org/officeDocument/2006/relationships/slide" Target="/ppt/slides/slide3.xml" Id="Re90a316518b94fde" /><Relationship Type="http://schemas.openxmlformats.org/officeDocument/2006/relationships/slide" Target="/ppt/slides/slide4.xml" Id="R478b4a298ecf49ed" /><Relationship Type="http://schemas.openxmlformats.org/officeDocument/2006/relationships/slide" Target="/ppt/slides/slide5.xml" Id="R2735665f29e04f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ae55d8eba49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e426daf5c4a51" /><Relationship Type="http://schemas.openxmlformats.org/officeDocument/2006/relationships/theme" Target="/ppt/slideMasters/theme/theme1.xml" Id="R69da9228af2f4f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3e426daf5c4a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ca208d94945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58f8f5c8b4b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875f4cca340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64c599fed4a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58915d603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10 KIRKENES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10 KIRKENES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Edith Miriam Solgull Stenbakk, Kronprinsens gate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925 159 468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