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d16a88275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effc9827f495f"/>
  </p:sldMasterIdLst>
  <p:sldIdLst>
    <p:sldId xmlns:r="http://schemas.openxmlformats.org/officeDocument/2006/relationships" id="256" r:id="Rc89f54207b4b40fe"/>
    <p:sldId xmlns:r="http://schemas.openxmlformats.org/officeDocument/2006/relationships" id="257" r:id="R132ccade57e94adf"/>
    <p:sldId xmlns:r="http://schemas.openxmlformats.org/officeDocument/2006/relationships" id="258" r:id="R42782a5da4284c16"/>
    <p:sldId xmlns:r="http://schemas.openxmlformats.org/officeDocument/2006/relationships" id="259" r:id="R5db8eecc7003472e"/>
    <p:sldId xmlns:r="http://schemas.openxmlformats.org/officeDocument/2006/relationships" id="260" r:id="Rcc01119337da42fc"/>
    <p:sldId xmlns:r="http://schemas.openxmlformats.org/officeDocument/2006/relationships" id="261" r:id="Ra5cd0a2b35234aa6"/>
    <p:sldId xmlns:r="http://schemas.openxmlformats.org/officeDocument/2006/relationships" id="262" r:id="R500f1a121533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effc9827f495f" /><Relationship Type="http://schemas.openxmlformats.org/officeDocument/2006/relationships/slide" Target="/ppt/slides/slide1.xml" Id="Rc89f54207b4b40fe" /><Relationship Type="http://schemas.openxmlformats.org/officeDocument/2006/relationships/slide" Target="/ppt/slides/slide2.xml" Id="R132ccade57e94adf" /><Relationship Type="http://schemas.openxmlformats.org/officeDocument/2006/relationships/slide" Target="/ppt/slides/slide3.xml" Id="R42782a5da4284c16" /><Relationship Type="http://schemas.openxmlformats.org/officeDocument/2006/relationships/slide" Target="/ppt/slides/slide4.xml" Id="R5db8eecc7003472e" /><Relationship Type="http://schemas.openxmlformats.org/officeDocument/2006/relationships/slide" Target="/ppt/slides/slide5.xml" Id="Rcc01119337da42fc" /><Relationship Type="http://schemas.openxmlformats.org/officeDocument/2006/relationships/slide" Target="/ppt/slides/slide6.xml" Id="Ra5cd0a2b35234aa6" /><Relationship Type="http://schemas.openxmlformats.org/officeDocument/2006/relationships/slide" Target="/ppt/slides/slide7.xml" Id="R500f1a121533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ba2d2e94c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86c9e48d42ee" /><Relationship Type="http://schemas.openxmlformats.org/officeDocument/2006/relationships/theme" Target="/ppt/slideMasters/theme/theme1.xml" Id="R8262d37e065f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586c9e48d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e0c6acfd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facf6973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b2020437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3595a2af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4955f30b2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be9bbb12e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36ea0faa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