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ecf38d6e2649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b38d47a8d44b7b"/>
  </p:sldMasterIdLst>
  <p:sldIdLst>
    <p:sldId xmlns:r="http://schemas.openxmlformats.org/officeDocument/2006/relationships" id="256" r:id="R437c1e43cfab4b90"/>
    <p:sldId xmlns:r="http://schemas.openxmlformats.org/officeDocument/2006/relationships" id="257" r:id="Rf4605dc269f544a9"/>
    <p:sldId xmlns:r="http://schemas.openxmlformats.org/officeDocument/2006/relationships" id="258" r:id="Rf2839d4901324b1a"/>
    <p:sldId xmlns:r="http://schemas.openxmlformats.org/officeDocument/2006/relationships" id="259" r:id="Rf42343939d0d4ac0"/>
    <p:sldId xmlns:r="http://schemas.openxmlformats.org/officeDocument/2006/relationships" id="260" r:id="R2b736884e5594ab1"/>
    <p:sldId xmlns:r="http://schemas.openxmlformats.org/officeDocument/2006/relationships" id="261" r:id="Re3ff5d2bfbd14c7c"/>
    <p:sldId xmlns:r="http://schemas.openxmlformats.org/officeDocument/2006/relationships" id="262" r:id="R0f68a85c9d074a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b38d47a8d44b7b" /><Relationship Type="http://schemas.openxmlformats.org/officeDocument/2006/relationships/slide" Target="/ppt/slides/slide1.xml" Id="R437c1e43cfab4b90" /><Relationship Type="http://schemas.openxmlformats.org/officeDocument/2006/relationships/slide" Target="/ppt/slides/slide2.xml" Id="Rf4605dc269f544a9" /><Relationship Type="http://schemas.openxmlformats.org/officeDocument/2006/relationships/slide" Target="/ppt/slides/slide3.xml" Id="Rf2839d4901324b1a" /><Relationship Type="http://schemas.openxmlformats.org/officeDocument/2006/relationships/slide" Target="/ppt/slides/slide4.xml" Id="Rf42343939d0d4ac0" /><Relationship Type="http://schemas.openxmlformats.org/officeDocument/2006/relationships/slide" Target="/ppt/slides/slide5.xml" Id="R2b736884e5594ab1" /><Relationship Type="http://schemas.openxmlformats.org/officeDocument/2006/relationships/slide" Target="/ppt/slides/slide6.xml" Id="Re3ff5d2bfbd14c7c" /><Relationship Type="http://schemas.openxmlformats.org/officeDocument/2006/relationships/slide" Target="/ppt/slides/slide7.xml" Id="R0f68a85c9d074a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9bd9d88ed849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943e8ed5c4077" /><Relationship Type="http://schemas.openxmlformats.org/officeDocument/2006/relationships/theme" Target="/ppt/slideMasters/theme/theme1.xml" Id="R7cf73a99d31f4a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4943e8ed5c40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1bdc7642f4e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c497feb074a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45b520df045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e6c23a9964d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f59b2cbb746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950789c8d48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a5c23020d4c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POL AS ble etablert [år] og holder til i Avaldsnes.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449 060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396 019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1 841 930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1 993 138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OLE LANDE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Visnesvegen 201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4262 Avaldsnes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925 179 418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 AS</a:t>
            </a:r>
          </a:p>
        </p:txBody>
      </p:sp>
    </p:spTree>
  </p:cSld>
  <p:clrMapOvr>
    <a:masterClrMapping xmlns:a="http://schemas.openxmlformats.org/drawingml/2006/main"/>
  </p:clrMapOvr>
</p:sld>
</file>