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e7eb6e13e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07d51742b45f2"/>
  </p:sldMasterIdLst>
  <p:sldIdLst>
    <p:sldId xmlns:r="http://schemas.openxmlformats.org/officeDocument/2006/relationships" id="256" r:id="Raea8ae62cada4b22"/>
    <p:sldId xmlns:r="http://schemas.openxmlformats.org/officeDocument/2006/relationships" id="257" r:id="R3861867c06b04dc2"/>
    <p:sldId xmlns:r="http://schemas.openxmlformats.org/officeDocument/2006/relationships" id="258" r:id="R7687bad4cf8f4f5e"/>
    <p:sldId xmlns:r="http://schemas.openxmlformats.org/officeDocument/2006/relationships" id="259" r:id="R08e0b422745b4d23"/>
    <p:sldId xmlns:r="http://schemas.openxmlformats.org/officeDocument/2006/relationships" id="260" r:id="R16554947e8f84fa1"/>
    <p:sldId xmlns:r="http://schemas.openxmlformats.org/officeDocument/2006/relationships" id="261" r:id="R2207bf5ebf5e439f"/>
    <p:sldId xmlns:r="http://schemas.openxmlformats.org/officeDocument/2006/relationships" id="262" r:id="Re8c5541ee8f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07d51742b45f2" /><Relationship Type="http://schemas.openxmlformats.org/officeDocument/2006/relationships/slide" Target="/ppt/slides/slide1.xml" Id="Raea8ae62cada4b22" /><Relationship Type="http://schemas.openxmlformats.org/officeDocument/2006/relationships/slide" Target="/ppt/slides/slide2.xml" Id="R3861867c06b04dc2" /><Relationship Type="http://schemas.openxmlformats.org/officeDocument/2006/relationships/slide" Target="/ppt/slides/slide3.xml" Id="R7687bad4cf8f4f5e" /><Relationship Type="http://schemas.openxmlformats.org/officeDocument/2006/relationships/slide" Target="/ppt/slides/slide4.xml" Id="R08e0b422745b4d23" /><Relationship Type="http://schemas.openxmlformats.org/officeDocument/2006/relationships/slide" Target="/ppt/slides/slide5.xml" Id="R16554947e8f84fa1" /><Relationship Type="http://schemas.openxmlformats.org/officeDocument/2006/relationships/slide" Target="/ppt/slides/slide6.xml" Id="R2207bf5ebf5e439f" /><Relationship Type="http://schemas.openxmlformats.org/officeDocument/2006/relationships/slide" Target="/ppt/slides/slide7.xml" Id="Re8c5541ee8f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175fe8c11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86ddecaa4a8c" /><Relationship Type="http://schemas.openxmlformats.org/officeDocument/2006/relationships/theme" Target="/ppt/slideMasters/theme/theme1.xml" Id="R517214e4e44e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686ddecaa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441f72a3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8197ef1a5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9111f2e5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bc50721b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9a21a140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51b8531b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0283f1f3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7 861 355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65 669 350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95 589 312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MYRMIDON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XENOPHON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